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f80aec320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d581b837c401c"/>
  </p:sldMasterIdLst>
  <p:sldIdLst>
    <p:sldId xmlns:r="http://schemas.openxmlformats.org/officeDocument/2006/relationships" id="256" r:id="Rd36d6f0fd7a94298"/>
    <p:sldId xmlns:r="http://schemas.openxmlformats.org/officeDocument/2006/relationships" id="257" r:id="R4b95900ed43241f3"/>
    <p:sldId xmlns:r="http://schemas.openxmlformats.org/officeDocument/2006/relationships" id="258" r:id="R9109222fe5e8401f"/>
    <p:sldId xmlns:r="http://schemas.openxmlformats.org/officeDocument/2006/relationships" id="259" r:id="R6d4ce090b52a42fe"/>
    <p:sldId xmlns:r="http://schemas.openxmlformats.org/officeDocument/2006/relationships" id="260" r:id="R235faf3f50f24e24"/>
    <p:sldId xmlns:r="http://schemas.openxmlformats.org/officeDocument/2006/relationships" id="261" r:id="R704bc372921543eb"/>
    <p:sldId xmlns:r="http://schemas.openxmlformats.org/officeDocument/2006/relationships" id="262" r:id="R0831011a68f6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d581b837c401c" /><Relationship Type="http://schemas.openxmlformats.org/officeDocument/2006/relationships/slide" Target="/ppt/slides/slide1.xml" Id="Rd36d6f0fd7a94298" /><Relationship Type="http://schemas.openxmlformats.org/officeDocument/2006/relationships/slide" Target="/ppt/slides/slide2.xml" Id="R4b95900ed43241f3" /><Relationship Type="http://schemas.openxmlformats.org/officeDocument/2006/relationships/slide" Target="/ppt/slides/slide3.xml" Id="R9109222fe5e8401f" /><Relationship Type="http://schemas.openxmlformats.org/officeDocument/2006/relationships/slide" Target="/ppt/slides/slide4.xml" Id="R6d4ce090b52a42fe" /><Relationship Type="http://schemas.openxmlformats.org/officeDocument/2006/relationships/slide" Target="/ppt/slides/slide5.xml" Id="R235faf3f50f24e24" /><Relationship Type="http://schemas.openxmlformats.org/officeDocument/2006/relationships/slide" Target="/ppt/slides/slide6.xml" Id="R704bc372921543eb" /><Relationship Type="http://schemas.openxmlformats.org/officeDocument/2006/relationships/slide" Target="/ppt/slides/slide7.xml" Id="R0831011a68f6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a3463de7a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f66acd1d45b4" /><Relationship Type="http://schemas.openxmlformats.org/officeDocument/2006/relationships/theme" Target="/ppt/slideMasters/theme/theme1.xml" Id="R88cd6256239b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cf66acd1d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db28331ea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bbeb0938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5269b631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007ed10c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d64f1b9e2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866291f3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72331201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ALVA REGNSKAP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EVA MARIE RØD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ANNE LISE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ELSE-GRO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LUKAVICA ELVIRA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Fladebyveien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ALVA REGNSKAP AS</a:t>
            </a:r>
          </a:p>
        </p:txBody>
      </p:sp>
    </p:spTree>
  </p:cSld>
  <p:clrMapOvr>
    <a:masterClrMapping xmlns:a="http://schemas.openxmlformats.org/drawingml/2006/main"/>
  </p:clrMapOvr>
</p:sld>
</file>