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735c7c2e5344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c0594f33064913"/>
  </p:sldMasterIdLst>
  <p:sldIdLst>
    <p:sldId xmlns:r="http://schemas.openxmlformats.org/officeDocument/2006/relationships" id="256" r:id="R1456430a4ea94197"/>
    <p:sldId xmlns:r="http://schemas.openxmlformats.org/officeDocument/2006/relationships" id="257" r:id="Rcd92861631a3461e"/>
    <p:sldId xmlns:r="http://schemas.openxmlformats.org/officeDocument/2006/relationships" id="258" r:id="R30670127f2c74d25"/>
    <p:sldId xmlns:r="http://schemas.openxmlformats.org/officeDocument/2006/relationships" id="259" r:id="Rb5542cc39a8d425f"/>
    <p:sldId xmlns:r="http://schemas.openxmlformats.org/officeDocument/2006/relationships" id="260" r:id="Re2e9810b9d5a46d0"/>
    <p:sldId xmlns:r="http://schemas.openxmlformats.org/officeDocument/2006/relationships" id="261" r:id="R1e5e86f169b84684"/>
    <p:sldId xmlns:r="http://schemas.openxmlformats.org/officeDocument/2006/relationships" id="262" r:id="Rd6c62811ddd645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c0594f33064913" /><Relationship Type="http://schemas.openxmlformats.org/officeDocument/2006/relationships/slide" Target="/ppt/slides/slide1.xml" Id="R1456430a4ea94197" /><Relationship Type="http://schemas.openxmlformats.org/officeDocument/2006/relationships/slide" Target="/ppt/slides/slide2.xml" Id="Rcd92861631a3461e" /><Relationship Type="http://schemas.openxmlformats.org/officeDocument/2006/relationships/slide" Target="/ppt/slides/slide3.xml" Id="R30670127f2c74d25" /><Relationship Type="http://schemas.openxmlformats.org/officeDocument/2006/relationships/slide" Target="/ppt/slides/slide4.xml" Id="Rb5542cc39a8d425f" /><Relationship Type="http://schemas.openxmlformats.org/officeDocument/2006/relationships/slide" Target="/ppt/slides/slide5.xml" Id="Re2e9810b9d5a46d0" /><Relationship Type="http://schemas.openxmlformats.org/officeDocument/2006/relationships/slide" Target="/ppt/slides/slide6.xml" Id="R1e5e86f169b84684" /><Relationship Type="http://schemas.openxmlformats.org/officeDocument/2006/relationships/slide" Target="/ppt/slides/slide7.xml" Id="Rd6c62811ddd645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a17222988b4fe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0cabf19d354e1a" /><Relationship Type="http://schemas.openxmlformats.org/officeDocument/2006/relationships/theme" Target="/ppt/slideMasters/theme/theme1.xml" Id="R833404643bf9444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a0cabf19d354e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7ce94befa4e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bd60bb4184c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e03fcc67242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8b99b546948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14894d5d34b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ec470b6894c6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4ad7b6a08e49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KRISTINE BERG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KRISTINE BERG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12 660 584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12 830 428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KRISTINE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Eikrem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6423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993 085 685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KRISTINE BERG HOLDING AS</a:t>
            </a:r>
          </a:p>
        </p:txBody>
      </p:sp>
    </p:spTree>
  </p:cSld>
  <p:clrMapOvr>
    <a:masterClrMapping xmlns:a="http://schemas.openxmlformats.org/drawingml/2006/main"/>
  </p:clrMapOvr>
</p:sld>
</file>