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af51560c3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add2809e84e50"/>
  </p:sldMasterIdLst>
  <p:sldIdLst>
    <p:sldId xmlns:r="http://schemas.openxmlformats.org/officeDocument/2006/relationships" id="256" r:id="Rb39982d9827c4588"/>
    <p:sldId xmlns:r="http://schemas.openxmlformats.org/officeDocument/2006/relationships" id="257" r:id="R54b29767bf5f403a"/>
    <p:sldId xmlns:r="http://schemas.openxmlformats.org/officeDocument/2006/relationships" id="258" r:id="Ree61bb5bddcc4a66"/>
    <p:sldId xmlns:r="http://schemas.openxmlformats.org/officeDocument/2006/relationships" id="259" r:id="R9822e3e199f34b3d"/>
    <p:sldId xmlns:r="http://schemas.openxmlformats.org/officeDocument/2006/relationships" id="260" r:id="Reb03d1816e6a4aaf"/>
    <p:sldId xmlns:r="http://schemas.openxmlformats.org/officeDocument/2006/relationships" id="261" r:id="Rf952a8153a96455a"/>
    <p:sldId xmlns:r="http://schemas.openxmlformats.org/officeDocument/2006/relationships" id="262" r:id="R78e5d274ef04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add2809e84e50" /><Relationship Type="http://schemas.openxmlformats.org/officeDocument/2006/relationships/slide" Target="/ppt/slides/slide1.xml" Id="Rb39982d9827c4588" /><Relationship Type="http://schemas.openxmlformats.org/officeDocument/2006/relationships/slide" Target="/ppt/slides/slide2.xml" Id="R54b29767bf5f403a" /><Relationship Type="http://schemas.openxmlformats.org/officeDocument/2006/relationships/slide" Target="/ppt/slides/slide3.xml" Id="Ree61bb5bddcc4a66" /><Relationship Type="http://schemas.openxmlformats.org/officeDocument/2006/relationships/slide" Target="/ppt/slides/slide4.xml" Id="R9822e3e199f34b3d" /><Relationship Type="http://schemas.openxmlformats.org/officeDocument/2006/relationships/slide" Target="/ppt/slides/slide5.xml" Id="Reb03d1816e6a4aaf" /><Relationship Type="http://schemas.openxmlformats.org/officeDocument/2006/relationships/slide" Target="/ppt/slides/slide6.xml" Id="Rf952a8153a96455a" /><Relationship Type="http://schemas.openxmlformats.org/officeDocument/2006/relationships/slide" Target="/ppt/slides/slide7.xml" Id="R78e5d274ef04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c5754f5d7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b79ee6044868" /><Relationship Type="http://schemas.openxmlformats.org/officeDocument/2006/relationships/theme" Target="/ppt/slideMasters/theme/theme1.xml" Id="Raa8ddd6167d4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cb79ee604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27a6c13fd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83b74aee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f5a6599f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63f82f113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0650b3c0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db74d23d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5e4a2e97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BLIKKENSLAGERSERVICE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BLIKKENSLAGERSERVICE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21 808 922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18 559 997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DBJ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993 088 056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BLIKKENSLAGERSERVICE AS</a:t>
            </a:r>
          </a:p>
        </p:txBody>
      </p:sp>
    </p:spTree>
  </p:cSld>
  <p:clrMapOvr>
    <a:masterClrMapping xmlns:a="http://schemas.openxmlformats.org/drawingml/2006/main"/>
  </p:clrMapOvr>
</p:sld>
</file>