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a7acc619b64a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bbbacf1cd4e4f"/>
  </p:sldMasterIdLst>
  <p:sldIdLst>
    <p:sldId xmlns:r="http://schemas.openxmlformats.org/officeDocument/2006/relationships" id="256" r:id="Rf00af7a118394d01"/>
    <p:sldId xmlns:r="http://schemas.openxmlformats.org/officeDocument/2006/relationships" id="257" r:id="Ra449103b18384e06"/>
    <p:sldId xmlns:r="http://schemas.openxmlformats.org/officeDocument/2006/relationships" id="258" r:id="Rf2e4f9d22b844a84"/>
    <p:sldId xmlns:r="http://schemas.openxmlformats.org/officeDocument/2006/relationships" id="259" r:id="Rb649ad8dfd8f4425"/>
    <p:sldId xmlns:r="http://schemas.openxmlformats.org/officeDocument/2006/relationships" id="260" r:id="R2a4cf7e6f5404d46"/>
    <p:sldId xmlns:r="http://schemas.openxmlformats.org/officeDocument/2006/relationships" id="261" r:id="R71052d9c6395425d"/>
    <p:sldId xmlns:r="http://schemas.openxmlformats.org/officeDocument/2006/relationships" id="262" r:id="R041b1c13052741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bbbacf1cd4e4f" /><Relationship Type="http://schemas.openxmlformats.org/officeDocument/2006/relationships/slide" Target="/ppt/slides/slide1.xml" Id="Rf00af7a118394d01" /><Relationship Type="http://schemas.openxmlformats.org/officeDocument/2006/relationships/slide" Target="/ppt/slides/slide2.xml" Id="Ra449103b18384e06" /><Relationship Type="http://schemas.openxmlformats.org/officeDocument/2006/relationships/slide" Target="/ppt/slides/slide3.xml" Id="Rf2e4f9d22b844a84" /><Relationship Type="http://schemas.openxmlformats.org/officeDocument/2006/relationships/slide" Target="/ppt/slides/slide4.xml" Id="Rb649ad8dfd8f4425" /><Relationship Type="http://schemas.openxmlformats.org/officeDocument/2006/relationships/slide" Target="/ppt/slides/slide5.xml" Id="R2a4cf7e6f5404d46" /><Relationship Type="http://schemas.openxmlformats.org/officeDocument/2006/relationships/slide" Target="/ppt/slides/slide6.xml" Id="R71052d9c6395425d" /><Relationship Type="http://schemas.openxmlformats.org/officeDocument/2006/relationships/slide" Target="/ppt/slides/slide7.xml" Id="R041b1c13052741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17d188ece47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1ed273c934df6" /><Relationship Type="http://schemas.openxmlformats.org/officeDocument/2006/relationships/theme" Target="/ppt/slideMasters/theme/theme1.xml" Id="R7ebb5e52823043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31ed273c934d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1e3ce60fe40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9115f302146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72979c40e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42ef304b04d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3fd7254c2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bba9b8b7d47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999dba5f5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R.G. HAGLAND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R.G. HAGLAND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R.G. HAGLAND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R.G. HAGLAND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R.G. HAGLAND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R.G. HAGLAND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75 021 714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2 767 931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54 544 237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460 940 995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510 268 085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R.G. HAGLAND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DAKKI DRIFT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DAKKI VERDI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DRAGEHAUGEN DRIFT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DRAGEHAUGEN VERDI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R.G. HAGLAND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12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mail@hagland.com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993 095 249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R.G. HAGLAND AS</a:t>
            </a:r>
          </a:p>
        </p:txBody>
      </p:sp>
    </p:spTree>
  </p:cSld>
  <p:clrMapOvr>
    <a:masterClrMapping xmlns:a="http://schemas.openxmlformats.org/drawingml/2006/main"/>
  </p:clrMapOvr>
</p:sld>
</file>