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61a3016c2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0d8f916d148a5"/>
  </p:sldMasterIdLst>
  <p:sldIdLst>
    <p:sldId xmlns:r="http://schemas.openxmlformats.org/officeDocument/2006/relationships" id="256" r:id="Rc8a1b697078541e2"/>
    <p:sldId xmlns:r="http://schemas.openxmlformats.org/officeDocument/2006/relationships" id="257" r:id="R71b2a4384cc14960"/>
    <p:sldId xmlns:r="http://schemas.openxmlformats.org/officeDocument/2006/relationships" id="258" r:id="R853168e8ab644ca5"/>
    <p:sldId xmlns:r="http://schemas.openxmlformats.org/officeDocument/2006/relationships" id="259" r:id="Re190e9d2d467498d"/>
    <p:sldId xmlns:r="http://schemas.openxmlformats.org/officeDocument/2006/relationships" id="260" r:id="R26f20d973be144a1"/>
    <p:sldId xmlns:r="http://schemas.openxmlformats.org/officeDocument/2006/relationships" id="261" r:id="R73bb5efeca544400"/>
    <p:sldId xmlns:r="http://schemas.openxmlformats.org/officeDocument/2006/relationships" id="262" r:id="Rea8d152889da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0d8f916d148a5" /><Relationship Type="http://schemas.openxmlformats.org/officeDocument/2006/relationships/slide" Target="/ppt/slides/slide1.xml" Id="Rc8a1b697078541e2" /><Relationship Type="http://schemas.openxmlformats.org/officeDocument/2006/relationships/slide" Target="/ppt/slides/slide2.xml" Id="R71b2a4384cc14960" /><Relationship Type="http://schemas.openxmlformats.org/officeDocument/2006/relationships/slide" Target="/ppt/slides/slide3.xml" Id="R853168e8ab644ca5" /><Relationship Type="http://schemas.openxmlformats.org/officeDocument/2006/relationships/slide" Target="/ppt/slides/slide4.xml" Id="Re190e9d2d467498d" /><Relationship Type="http://schemas.openxmlformats.org/officeDocument/2006/relationships/slide" Target="/ppt/slides/slide5.xml" Id="R26f20d973be144a1" /><Relationship Type="http://schemas.openxmlformats.org/officeDocument/2006/relationships/slide" Target="/ppt/slides/slide6.xml" Id="R73bb5efeca544400" /><Relationship Type="http://schemas.openxmlformats.org/officeDocument/2006/relationships/slide" Target="/ppt/slides/slide7.xml" Id="Rea8d152889da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856500e4b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f6b66c454f2b" /><Relationship Type="http://schemas.openxmlformats.org/officeDocument/2006/relationships/theme" Target="/ppt/slideMasters/theme/theme1.xml" Id="R54c1fd7c6f96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df6b66c45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621b9a0c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04cd10e9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17101ba2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2137d37f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173e6222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3b2ce3f0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71faa43f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FORENEDE MONTØRER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FORENEDE MONTØRER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137 985 576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12 909 374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10 369 790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19 642 891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63 021 797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 INVEST &amp;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18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post@fmkongsberg.no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993 095 508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MONTØRER AS</a:t>
            </a:r>
          </a:p>
        </p:txBody>
      </p:sp>
    </p:spTree>
  </p:cSld>
  <p:clrMapOvr>
    <a:masterClrMapping xmlns:a="http://schemas.openxmlformats.org/drawingml/2006/main"/>
  </p:clrMapOvr>
</p:sld>
</file>