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3eacede0ce46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d210a0f83d4f87"/>
  </p:sldMasterIdLst>
  <p:sldIdLst>
    <p:sldId xmlns:r="http://schemas.openxmlformats.org/officeDocument/2006/relationships" id="256" r:id="R0bcbaa93c2b848b8"/>
    <p:sldId xmlns:r="http://schemas.openxmlformats.org/officeDocument/2006/relationships" id="257" r:id="Rbd81bc612a0a48a6"/>
    <p:sldId xmlns:r="http://schemas.openxmlformats.org/officeDocument/2006/relationships" id="258" r:id="R20123bb236054258"/>
    <p:sldId xmlns:r="http://schemas.openxmlformats.org/officeDocument/2006/relationships" id="259" r:id="Rfe85294c88834291"/>
    <p:sldId xmlns:r="http://schemas.openxmlformats.org/officeDocument/2006/relationships" id="260" r:id="R8e3232864fac4dfd"/>
    <p:sldId xmlns:r="http://schemas.openxmlformats.org/officeDocument/2006/relationships" id="261" r:id="R32ca83756c9145e4"/>
    <p:sldId xmlns:r="http://schemas.openxmlformats.org/officeDocument/2006/relationships" id="262" r:id="R13f225e4ee0c42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d210a0f83d4f87" /><Relationship Type="http://schemas.openxmlformats.org/officeDocument/2006/relationships/slide" Target="/ppt/slides/slide1.xml" Id="R0bcbaa93c2b848b8" /><Relationship Type="http://schemas.openxmlformats.org/officeDocument/2006/relationships/slide" Target="/ppt/slides/slide2.xml" Id="Rbd81bc612a0a48a6" /><Relationship Type="http://schemas.openxmlformats.org/officeDocument/2006/relationships/slide" Target="/ppt/slides/slide3.xml" Id="R20123bb236054258" /><Relationship Type="http://schemas.openxmlformats.org/officeDocument/2006/relationships/slide" Target="/ppt/slides/slide4.xml" Id="Rfe85294c88834291" /><Relationship Type="http://schemas.openxmlformats.org/officeDocument/2006/relationships/slide" Target="/ppt/slides/slide5.xml" Id="R8e3232864fac4dfd" /><Relationship Type="http://schemas.openxmlformats.org/officeDocument/2006/relationships/slide" Target="/ppt/slides/slide6.xml" Id="R32ca83756c9145e4" /><Relationship Type="http://schemas.openxmlformats.org/officeDocument/2006/relationships/slide" Target="/ppt/slides/slide7.xml" Id="R13f225e4ee0c42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67b3f716e845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43fe8a48a41fc" /><Relationship Type="http://schemas.openxmlformats.org/officeDocument/2006/relationships/theme" Target="/ppt/slideMasters/theme/theme1.xml" Id="R4624b8d5060a46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343fe8a48a41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3b71ddb1145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37a3a67e549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595091c3049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718be638d47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ea9e746974c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13fe4765242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95ed897ce46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SYSTAD 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SYSTAD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SYSTAD KONSULT AS ble etablert [år] og holder til i Eikangervåg.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SYSTAD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SYSTAD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SYSTAD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576 929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−213 287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369 772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560 463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SYSTAD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DIGRANES RANDI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SYSTAD BJØRN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SYSTAD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Fyllingsnesvegen 234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5913 Eikangervåg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35 35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bsystad@yahoo.no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993 102 164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SYSTAD KONSULT AS</a:t>
            </a:r>
          </a:p>
        </p:txBody>
      </p:sp>
    </p:spTree>
  </p:cSld>
  <p:clrMapOvr>
    <a:masterClrMapping xmlns:a="http://schemas.openxmlformats.org/drawingml/2006/main"/>
  </p:clrMapOvr>
</p:sld>
</file>