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9ae7ea39d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f5fce25804837"/>
  </p:sldMasterIdLst>
  <p:sldIdLst>
    <p:sldId xmlns:r="http://schemas.openxmlformats.org/officeDocument/2006/relationships" id="256" r:id="Rc9ba86fcd40446a8"/>
    <p:sldId xmlns:r="http://schemas.openxmlformats.org/officeDocument/2006/relationships" id="257" r:id="R1a317cca44384de9"/>
    <p:sldId xmlns:r="http://schemas.openxmlformats.org/officeDocument/2006/relationships" id="258" r:id="Ree0dd52b13e74a89"/>
    <p:sldId xmlns:r="http://schemas.openxmlformats.org/officeDocument/2006/relationships" id="259" r:id="R133980fca19a48b7"/>
    <p:sldId xmlns:r="http://schemas.openxmlformats.org/officeDocument/2006/relationships" id="260" r:id="R2cb7b5dc8e0e4ae9"/>
    <p:sldId xmlns:r="http://schemas.openxmlformats.org/officeDocument/2006/relationships" id="261" r:id="R6c9c5ad06ab7426b"/>
    <p:sldId xmlns:r="http://schemas.openxmlformats.org/officeDocument/2006/relationships" id="262" r:id="R5bdf54ed1c83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f5fce25804837" /><Relationship Type="http://schemas.openxmlformats.org/officeDocument/2006/relationships/slide" Target="/ppt/slides/slide1.xml" Id="Rc9ba86fcd40446a8" /><Relationship Type="http://schemas.openxmlformats.org/officeDocument/2006/relationships/slide" Target="/ppt/slides/slide2.xml" Id="R1a317cca44384de9" /><Relationship Type="http://schemas.openxmlformats.org/officeDocument/2006/relationships/slide" Target="/ppt/slides/slide3.xml" Id="Ree0dd52b13e74a89" /><Relationship Type="http://schemas.openxmlformats.org/officeDocument/2006/relationships/slide" Target="/ppt/slides/slide4.xml" Id="R133980fca19a48b7" /><Relationship Type="http://schemas.openxmlformats.org/officeDocument/2006/relationships/slide" Target="/ppt/slides/slide5.xml" Id="R2cb7b5dc8e0e4ae9" /><Relationship Type="http://schemas.openxmlformats.org/officeDocument/2006/relationships/slide" Target="/ppt/slides/slide6.xml" Id="R6c9c5ad06ab7426b" /><Relationship Type="http://schemas.openxmlformats.org/officeDocument/2006/relationships/slide" Target="/ppt/slides/slide7.xml" Id="R5bdf54ed1c83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09fb4f131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60f0452948af" /><Relationship Type="http://schemas.openxmlformats.org/officeDocument/2006/relationships/theme" Target="/ppt/slideMasters/theme/theme1.xml" Id="Re1b382ffabb1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a60f04529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1c45e3b0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9df62493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f16a1387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3dfeff5f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b809b63e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52a6058c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6027f8ad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Mølnholtet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