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8b17408e6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fe65b34ae46fb"/>
  </p:sldMasterIdLst>
  <p:sldIdLst>
    <p:sldId xmlns:r="http://schemas.openxmlformats.org/officeDocument/2006/relationships" id="256" r:id="R5652cc5c368c4543"/>
    <p:sldId xmlns:r="http://schemas.openxmlformats.org/officeDocument/2006/relationships" id="257" r:id="R158d7fa1b3574cb0"/>
    <p:sldId xmlns:r="http://schemas.openxmlformats.org/officeDocument/2006/relationships" id="258" r:id="R83b67364ec354320"/>
    <p:sldId xmlns:r="http://schemas.openxmlformats.org/officeDocument/2006/relationships" id="259" r:id="Ra1c270ec4d88499b"/>
    <p:sldId xmlns:r="http://schemas.openxmlformats.org/officeDocument/2006/relationships" id="260" r:id="Rd973cf07c9564dba"/>
    <p:sldId xmlns:r="http://schemas.openxmlformats.org/officeDocument/2006/relationships" id="261" r:id="Ree0952588b62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fe65b34ae46fb" /><Relationship Type="http://schemas.openxmlformats.org/officeDocument/2006/relationships/slide" Target="/ppt/slides/slide1.xml" Id="R5652cc5c368c4543" /><Relationship Type="http://schemas.openxmlformats.org/officeDocument/2006/relationships/slide" Target="/ppt/slides/slide2.xml" Id="R158d7fa1b3574cb0" /><Relationship Type="http://schemas.openxmlformats.org/officeDocument/2006/relationships/slide" Target="/ppt/slides/slide3.xml" Id="R83b67364ec354320" /><Relationship Type="http://schemas.openxmlformats.org/officeDocument/2006/relationships/slide" Target="/ppt/slides/slide4.xml" Id="Ra1c270ec4d88499b" /><Relationship Type="http://schemas.openxmlformats.org/officeDocument/2006/relationships/slide" Target="/ppt/slides/slide5.xml" Id="Rd973cf07c9564dba" /><Relationship Type="http://schemas.openxmlformats.org/officeDocument/2006/relationships/slide" Target="/ppt/slides/slide6.xml" Id="Ree0952588b62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96c4eeb7e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952755fb048a3" /><Relationship Type="http://schemas.openxmlformats.org/officeDocument/2006/relationships/theme" Target="/ppt/slideMasters/theme/theme1.xml" Id="R4d80af00caf2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8952755fb0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a465fe5f0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54d7c23d3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c5940b972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d3b443c53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ef2b9df854b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87ff2d5746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