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aab259012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ff8b16657465e"/>
  </p:sldMasterIdLst>
  <p:sldIdLst>
    <p:sldId xmlns:r="http://schemas.openxmlformats.org/officeDocument/2006/relationships" id="256" r:id="R87a93a52d9274561"/>
    <p:sldId xmlns:r="http://schemas.openxmlformats.org/officeDocument/2006/relationships" id="257" r:id="Rc5065270ce344e27"/>
    <p:sldId xmlns:r="http://schemas.openxmlformats.org/officeDocument/2006/relationships" id="258" r:id="Rc2972e7bce60460e"/>
    <p:sldId xmlns:r="http://schemas.openxmlformats.org/officeDocument/2006/relationships" id="259" r:id="R063a6501e6dd4cbc"/>
    <p:sldId xmlns:r="http://schemas.openxmlformats.org/officeDocument/2006/relationships" id="260" r:id="R8f0861d20a734970"/>
    <p:sldId xmlns:r="http://schemas.openxmlformats.org/officeDocument/2006/relationships" id="261" r:id="Rd4e2c3ad8f4d4201"/>
    <p:sldId xmlns:r="http://schemas.openxmlformats.org/officeDocument/2006/relationships" id="262" r:id="R79d9a2e4f2ef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ff8b16657465e" /><Relationship Type="http://schemas.openxmlformats.org/officeDocument/2006/relationships/slide" Target="/ppt/slides/slide1.xml" Id="R87a93a52d9274561" /><Relationship Type="http://schemas.openxmlformats.org/officeDocument/2006/relationships/slide" Target="/ppt/slides/slide2.xml" Id="Rc5065270ce344e27" /><Relationship Type="http://schemas.openxmlformats.org/officeDocument/2006/relationships/slide" Target="/ppt/slides/slide3.xml" Id="Rc2972e7bce60460e" /><Relationship Type="http://schemas.openxmlformats.org/officeDocument/2006/relationships/slide" Target="/ppt/slides/slide4.xml" Id="R063a6501e6dd4cbc" /><Relationship Type="http://schemas.openxmlformats.org/officeDocument/2006/relationships/slide" Target="/ppt/slides/slide5.xml" Id="R8f0861d20a734970" /><Relationship Type="http://schemas.openxmlformats.org/officeDocument/2006/relationships/slide" Target="/ppt/slides/slide6.xml" Id="Rd4e2c3ad8f4d4201" /><Relationship Type="http://schemas.openxmlformats.org/officeDocument/2006/relationships/slide" Target="/ppt/slides/slide7.xml" Id="R79d9a2e4f2ef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4cea3969e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f89b9848344f4" /><Relationship Type="http://schemas.openxmlformats.org/officeDocument/2006/relationships/theme" Target="/ppt/slideMasters/theme/theme1.xml" Id="R476d8d1fdb9b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f89b9848344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6e97c296e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5fdb52ea7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87f8c2614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a669a87f7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4eac0575140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4bfd4ab58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d48c937da4a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BYGG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7 647 476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766 576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JAN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HANS-PETTER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993 130 796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BYGG AS</a:t>
            </a:r>
          </a:p>
        </p:txBody>
      </p:sp>
    </p:spTree>
  </p:cSld>
  <p:clrMapOvr>
    <a:masterClrMapping xmlns:a="http://schemas.openxmlformats.org/drawingml/2006/main"/>
  </p:clrMapOvr>
</p:sld>
</file>