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409058483341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1cb1a04ae7486b"/>
  </p:sldMasterIdLst>
  <p:sldIdLst>
    <p:sldId xmlns:r="http://schemas.openxmlformats.org/officeDocument/2006/relationships" id="256" r:id="R063d0939a95d4a38"/>
    <p:sldId xmlns:r="http://schemas.openxmlformats.org/officeDocument/2006/relationships" id="257" r:id="R1cbe9de0d1cd40f6"/>
    <p:sldId xmlns:r="http://schemas.openxmlformats.org/officeDocument/2006/relationships" id="258" r:id="R61ec1534ac5f4ac7"/>
    <p:sldId xmlns:r="http://schemas.openxmlformats.org/officeDocument/2006/relationships" id="259" r:id="Rd007633a538d4db5"/>
    <p:sldId xmlns:r="http://schemas.openxmlformats.org/officeDocument/2006/relationships" id="260" r:id="Rd674ac15c6624aad"/>
    <p:sldId xmlns:r="http://schemas.openxmlformats.org/officeDocument/2006/relationships" id="261" r:id="Rd3c2474fcc364f1a"/>
    <p:sldId xmlns:r="http://schemas.openxmlformats.org/officeDocument/2006/relationships" id="262" r:id="R2bd1d287403147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cb1a04ae7486b" /><Relationship Type="http://schemas.openxmlformats.org/officeDocument/2006/relationships/slide" Target="/ppt/slides/slide1.xml" Id="R063d0939a95d4a38" /><Relationship Type="http://schemas.openxmlformats.org/officeDocument/2006/relationships/slide" Target="/ppt/slides/slide2.xml" Id="R1cbe9de0d1cd40f6" /><Relationship Type="http://schemas.openxmlformats.org/officeDocument/2006/relationships/slide" Target="/ppt/slides/slide3.xml" Id="R61ec1534ac5f4ac7" /><Relationship Type="http://schemas.openxmlformats.org/officeDocument/2006/relationships/slide" Target="/ppt/slides/slide4.xml" Id="Rd007633a538d4db5" /><Relationship Type="http://schemas.openxmlformats.org/officeDocument/2006/relationships/slide" Target="/ppt/slides/slide5.xml" Id="Rd674ac15c6624aad" /><Relationship Type="http://schemas.openxmlformats.org/officeDocument/2006/relationships/slide" Target="/ppt/slides/slide6.xml" Id="Rd3c2474fcc364f1a" /><Relationship Type="http://schemas.openxmlformats.org/officeDocument/2006/relationships/slide" Target="/ppt/slides/slide7.xml" Id="R2bd1d287403147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ea5af185b41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be0fb34824b72" /><Relationship Type="http://schemas.openxmlformats.org/officeDocument/2006/relationships/theme" Target="/ppt/slideMasters/theme/theme1.xml" Id="R470f1a3ab18b4d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be0fb34824b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483ba559244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67648f0194f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4d9f0b6e644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41388457b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8b644ade24b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4ff8ba6514d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73ab0aa0040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KVINESDAL MESTERBYGG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MESTERBYGG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KVINESDAL MESTERBYGG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MESTERBYGG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MESTERBYGG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MESTERBYGG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9 117 373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867 779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3 268 079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5 967 645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MESTERBYGG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RØRVIK SVEIN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RØYNESTAD JOHNNY GORDON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MESTERBYGG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Industrisvingen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johnny.roynestad@norgespost.no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993 132 055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MESTERBYGG AS</a:t>
            </a:r>
          </a:p>
        </p:txBody>
      </p:sp>
    </p:spTree>
  </p:cSld>
  <p:clrMapOvr>
    <a:masterClrMapping xmlns:a="http://schemas.openxmlformats.org/drawingml/2006/main"/>
  </p:clrMapOvr>
</p:sld>
</file>