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80bd13c89d43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4fe277166f4d23"/>
  </p:sldMasterIdLst>
  <p:sldIdLst>
    <p:sldId xmlns:r="http://schemas.openxmlformats.org/officeDocument/2006/relationships" id="256" r:id="Rc5d323eebf7a4ee7"/>
    <p:sldId xmlns:r="http://schemas.openxmlformats.org/officeDocument/2006/relationships" id="257" r:id="R4336d0471bbb47ff"/>
    <p:sldId xmlns:r="http://schemas.openxmlformats.org/officeDocument/2006/relationships" id="258" r:id="Rd9a437c84c04454b"/>
    <p:sldId xmlns:r="http://schemas.openxmlformats.org/officeDocument/2006/relationships" id="259" r:id="R5fa52d74af944bd7"/>
    <p:sldId xmlns:r="http://schemas.openxmlformats.org/officeDocument/2006/relationships" id="260" r:id="Rb538f7be9a04432d"/>
    <p:sldId xmlns:r="http://schemas.openxmlformats.org/officeDocument/2006/relationships" id="261" r:id="Rf07363b33d3944e0"/>
    <p:sldId xmlns:r="http://schemas.openxmlformats.org/officeDocument/2006/relationships" id="262" r:id="R070b60acec9f44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4fe277166f4d23" /><Relationship Type="http://schemas.openxmlformats.org/officeDocument/2006/relationships/slide" Target="/ppt/slides/slide1.xml" Id="Rc5d323eebf7a4ee7" /><Relationship Type="http://schemas.openxmlformats.org/officeDocument/2006/relationships/slide" Target="/ppt/slides/slide2.xml" Id="R4336d0471bbb47ff" /><Relationship Type="http://schemas.openxmlformats.org/officeDocument/2006/relationships/slide" Target="/ppt/slides/slide3.xml" Id="Rd9a437c84c04454b" /><Relationship Type="http://schemas.openxmlformats.org/officeDocument/2006/relationships/slide" Target="/ppt/slides/slide4.xml" Id="R5fa52d74af944bd7" /><Relationship Type="http://schemas.openxmlformats.org/officeDocument/2006/relationships/slide" Target="/ppt/slides/slide5.xml" Id="Rb538f7be9a04432d" /><Relationship Type="http://schemas.openxmlformats.org/officeDocument/2006/relationships/slide" Target="/ppt/slides/slide6.xml" Id="Rf07363b33d3944e0" /><Relationship Type="http://schemas.openxmlformats.org/officeDocument/2006/relationships/slide" Target="/ppt/slides/slide7.xml" Id="R070b60acec9f44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6fb181e48b44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5e043d4814afc" /><Relationship Type="http://schemas.openxmlformats.org/officeDocument/2006/relationships/theme" Target="/ppt/slideMasters/theme/theme1.xml" Id="Rb2aa160a36fb4a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d5e043d4814a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fd8c1f6dd4b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772608bd9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623e27c614a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22a5b51194d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f8eaef1b242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ba553013945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313afd78342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VATTAN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VATTAN INVEST AS ble etablert [år] og holder til i Skage I Namdalen.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1 829 359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22 224 627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22 467 968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MARIUS FISKUM  –  33,7 %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KOMIJN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OSPA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MARIUS FISKUM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Marius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7860 Skage I Namdalen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993 134 082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VATTAN INVEST AS</a:t>
            </a:r>
          </a:p>
        </p:txBody>
      </p:sp>
    </p:spTree>
  </p:cSld>
  <p:clrMapOvr>
    <a:masterClrMapping xmlns:a="http://schemas.openxmlformats.org/drawingml/2006/main"/>
  </p:clrMapOvr>
</p:sld>
</file>