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062cde0ebc46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1c10970c8445f4"/>
  </p:sldMasterIdLst>
  <p:sldIdLst>
    <p:sldId xmlns:r="http://schemas.openxmlformats.org/officeDocument/2006/relationships" id="256" r:id="R8a86c88a513f4203"/>
    <p:sldId xmlns:r="http://schemas.openxmlformats.org/officeDocument/2006/relationships" id="257" r:id="R7cfac836e4e64fdc"/>
    <p:sldId xmlns:r="http://schemas.openxmlformats.org/officeDocument/2006/relationships" id="258" r:id="R80651d77f36b41dd"/>
    <p:sldId xmlns:r="http://schemas.openxmlformats.org/officeDocument/2006/relationships" id="259" r:id="R50f3768b1d60470f"/>
    <p:sldId xmlns:r="http://schemas.openxmlformats.org/officeDocument/2006/relationships" id="260" r:id="R563ee9cac1f74717"/>
    <p:sldId xmlns:r="http://schemas.openxmlformats.org/officeDocument/2006/relationships" id="261" r:id="R22fa94bbfb5a4c6c"/>
    <p:sldId xmlns:r="http://schemas.openxmlformats.org/officeDocument/2006/relationships" id="262" r:id="R7de97956d22348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1c10970c8445f4" /><Relationship Type="http://schemas.openxmlformats.org/officeDocument/2006/relationships/slide" Target="/ppt/slides/slide1.xml" Id="R8a86c88a513f4203" /><Relationship Type="http://schemas.openxmlformats.org/officeDocument/2006/relationships/slide" Target="/ppt/slides/slide2.xml" Id="R7cfac836e4e64fdc" /><Relationship Type="http://schemas.openxmlformats.org/officeDocument/2006/relationships/slide" Target="/ppt/slides/slide3.xml" Id="R80651d77f36b41dd" /><Relationship Type="http://schemas.openxmlformats.org/officeDocument/2006/relationships/slide" Target="/ppt/slides/slide4.xml" Id="R50f3768b1d60470f" /><Relationship Type="http://schemas.openxmlformats.org/officeDocument/2006/relationships/slide" Target="/ppt/slides/slide5.xml" Id="R563ee9cac1f74717" /><Relationship Type="http://schemas.openxmlformats.org/officeDocument/2006/relationships/slide" Target="/ppt/slides/slide6.xml" Id="R22fa94bbfb5a4c6c" /><Relationship Type="http://schemas.openxmlformats.org/officeDocument/2006/relationships/slide" Target="/ppt/slides/slide7.xml" Id="R7de97956d22348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addf68be4344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f138f75a24ac7" /><Relationship Type="http://schemas.openxmlformats.org/officeDocument/2006/relationships/theme" Target="/ppt/slideMasters/theme/theme1.xml" Id="Rd3e4dfeed64543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9f138f75a24a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d146d56ab4a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d339694c846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a9e43b5114e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ca192dbec45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d5daa080c4f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9a10597734c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cc9a86fdc4d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LAG HOLDING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579 170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76 990 406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86 876 143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LINN ANETTE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Konnerudgata 132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993 142 026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LAG HOLDING AS</a:t>
            </a:r>
          </a:p>
        </p:txBody>
      </p:sp>
    </p:spTree>
  </p:cSld>
  <p:clrMapOvr>
    <a:masterClrMapping xmlns:a="http://schemas.openxmlformats.org/drawingml/2006/main"/>
  </p:clrMapOvr>
</p:sld>
</file>