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96b5051dd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99510ccc1e4788"/>
  </p:sldMasterIdLst>
  <p:sldIdLst>
    <p:sldId xmlns:r="http://schemas.openxmlformats.org/officeDocument/2006/relationships" id="256" r:id="Rd7baf814099e431f"/>
    <p:sldId xmlns:r="http://schemas.openxmlformats.org/officeDocument/2006/relationships" id="257" r:id="Re0f38593eaf44e86"/>
    <p:sldId xmlns:r="http://schemas.openxmlformats.org/officeDocument/2006/relationships" id="258" r:id="R2d6620133e6f45c2"/>
    <p:sldId xmlns:r="http://schemas.openxmlformats.org/officeDocument/2006/relationships" id="259" r:id="R7d0e322701da43a1"/>
    <p:sldId xmlns:r="http://schemas.openxmlformats.org/officeDocument/2006/relationships" id="260" r:id="Rb281047d4ac74608"/>
    <p:sldId xmlns:r="http://schemas.openxmlformats.org/officeDocument/2006/relationships" id="261" r:id="Rae1c9aec3da94675"/>
    <p:sldId xmlns:r="http://schemas.openxmlformats.org/officeDocument/2006/relationships" id="262" r:id="R481d19bea6a0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9510ccc1e4788" /><Relationship Type="http://schemas.openxmlformats.org/officeDocument/2006/relationships/slide" Target="/ppt/slides/slide1.xml" Id="Rd7baf814099e431f" /><Relationship Type="http://schemas.openxmlformats.org/officeDocument/2006/relationships/slide" Target="/ppt/slides/slide2.xml" Id="Re0f38593eaf44e86" /><Relationship Type="http://schemas.openxmlformats.org/officeDocument/2006/relationships/slide" Target="/ppt/slides/slide3.xml" Id="R2d6620133e6f45c2" /><Relationship Type="http://schemas.openxmlformats.org/officeDocument/2006/relationships/slide" Target="/ppt/slides/slide4.xml" Id="R7d0e322701da43a1" /><Relationship Type="http://schemas.openxmlformats.org/officeDocument/2006/relationships/slide" Target="/ppt/slides/slide5.xml" Id="Rb281047d4ac74608" /><Relationship Type="http://schemas.openxmlformats.org/officeDocument/2006/relationships/slide" Target="/ppt/slides/slide6.xml" Id="Rae1c9aec3da94675" /><Relationship Type="http://schemas.openxmlformats.org/officeDocument/2006/relationships/slide" Target="/ppt/slides/slide7.xml" Id="R481d19bea6a0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f4c303ec7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94cd0cee0459b" /><Relationship Type="http://schemas.openxmlformats.org/officeDocument/2006/relationships/theme" Target="/ppt/slideMasters/theme/theme1.xml" Id="R97dfc25eec5e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94cd0cee0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ef463f9c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41c44b639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73e0ff78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aa9eda41c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b8edcc873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47882bd2d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b43f8ae82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BRINGO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BRINGO INVEST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236 130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BRINGO GUNN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BRINGO INVEST AS</a:t>
            </a:r>
          </a:p>
        </p:txBody>
      </p:sp>
    </p:spTree>
  </p:cSld>
  <p:clrMapOvr>
    <a:masterClrMapping xmlns:a="http://schemas.openxmlformats.org/drawingml/2006/main"/>
  </p:clrMapOvr>
</p:sld>
</file>