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83d57cd19949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b251491ec74404"/>
  </p:sldMasterIdLst>
  <p:sldIdLst>
    <p:sldId xmlns:r="http://schemas.openxmlformats.org/officeDocument/2006/relationships" id="256" r:id="R7f4badd8fb55483a"/>
    <p:sldId xmlns:r="http://schemas.openxmlformats.org/officeDocument/2006/relationships" id="257" r:id="R25804fb6bd1f4628"/>
    <p:sldId xmlns:r="http://schemas.openxmlformats.org/officeDocument/2006/relationships" id="258" r:id="Rb308a3a0ecf94fe7"/>
    <p:sldId xmlns:r="http://schemas.openxmlformats.org/officeDocument/2006/relationships" id="259" r:id="Rae5610fc12b6481b"/>
    <p:sldId xmlns:r="http://schemas.openxmlformats.org/officeDocument/2006/relationships" id="260" r:id="R697560ea577d410e"/>
    <p:sldId xmlns:r="http://schemas.openxmlformats.org/officeDocument/2006/relationships" id="261" r:id="Rc316952faa874fbe"/>
    <p:sldId xmlns:r="http://schemas.openxmlformats.org/officeDocument/2006/relationships" id="262" r:id="Reb39fe698c694a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b251491ec74404" /><Relationship Type="http://schemas.openxmlformats.org/officeDocument/2006/relationships/slide" Target="/ppt/slides/slide1.xml" Id="R7f4badd8fb55483a" /><Relationship Type="http://schemas.openxmlformats.org/officeDocument/2006/relationships/slide" Target="/ppt/slides/slide2.xml" Id="R25804fb6bd1f4628" /><Relationship Type="http://schemas.openxmlformats.org/officeDocument/2006/relationships/slide" Target="/ppt/slides/slide3.xml" Id="Rb308a3a0ecf94fe7" /><Relationship Type="http://schemas.openxmlformats.org/officeDocument/2006/relationships/slide" Target="/ppt/slides/slide4.xml" Id="Rae5610fc12b6481b" /><Relationship Type="http://schemas.openxmlformats.org/officeDocument/2006/relationships/slide" Target="/ppt/slides/slide5.xml" Id="R697560ea577d410e" /><Relationship Type="http://schemas.openxmlformats.org/officeDocument/2006/relationships/slide" Target="/ppt/slides/slide6.xml" Id="Rc316952faa874fbe" /><Relationship Type="http://schemas.openxmlformats.org/officeDocument/2006/relationships/slide" Target="/ppt/slides/slide7.xml" Id="Reb39fe698c694a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fa1295e7304d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0f5d4c8244791" /><Relationship Type="http://schemas.openxmlformats.org/officeDocument/2006/relationships/theme" Target="/ppt/slideMasters/theme/theme1.xml" Id="Raf16ed1bf09e48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80f5d4c82447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9a43469f44d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db28e88d24d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c4e3de5454e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a6d89633b40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9ee202e4448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85a36ea0243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595a84be041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HEF INVEST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3 334 713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20 987 009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21 116 071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FREDRIKSEN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Hopsåsen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993 150 274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HEF INVEST AS</a:t>
            </a:r>
          </a:p>
        </p:txBody>
      </p:sp>
    </p:spTree>
  </p:cSld>
  <p:clrMapOvr>
    <a:masterClrMapping xmlns:a="http://schemas.openxmlformats.org/drawingml/2006/main"/>
  </p:clrMapOvr>
</p:sld>
</file>