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73ba0e228a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6f9e7badaa4c36"/>
  </p:sldMasterIdLst>
  <p:sldIdLst>
    <p:sldId xmlns:r="http://schemas.openxmlformats.org/officeDocument/2006/relationships" id="256" r:id="R9894db5d5c074485"/>
    <p:sldId xmlns:r="http://schemas.openxmlformats.org/officeDocument/2006/relationships" id="257" r:id="R0c90d018af7746b3"/>
    <p:sldId xmlns:r="http://schemas.openxmlformats.org/officeDocument/2006/relationships" id="258" r:id="Rc6d3392bec8e4edb"/>
    <p:sldId xmlns:r="http://schemas.openxmlformats.org/officeDocument/2006/relationships" id="259" r:id="Rd99c06904b594b7c"/>
    <p:sldId xmlns:r="http://schemas.openxmlformats.org/officeDocument/2006/relationships" id="260" r:id="R614727fd623d499f"/>
    <p:sldId xmlns:r="http://schemas.openxmlformats.org/officeDocument/2006/relationships" id="261" r:id="Re03780d0972748fa"/>
    <p:sldId xmlns:r="http://schemas.openxmlformats.org/officeDocument/2006/relationships" id="262" r:id="Rdb091e9cd42543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f9e7badaa4c36" /><Relationship Type="http://schemas.openxmlformats.org/officeDocument/2006/relationships/slide" Target="/ppt/slides/slide1.xml" Id="R9894db5d5c074485" /><Relationship Type="http://schemas.openxmlformats.org/officeDocument/2006/relationships/slide" Target="/ppt/slides/slide2.xml" Id="R0c90d018af7746b3" /><Relationship Type="http://schemas.openxmlformats.org/officeDocument/2006/relationships/slide" Target="/ppt/slides/slide3.xml" Id="Rc6d3392bec8e4edb" /><Relationship Type="http://schemas.openxmlformats.org/officeDocument/2006/relationships/slide" Target="/ppt/slides/slide4.xml" Id="Rd99c06904b594b7c" /><Relationship Type="http://schemas.openxmlformats.org/officeDocument/2006/relationships/slide" Target="/ppt/slides/slide5.xml" Id="R614727fd623d499f" /><Relationship Type="http://schemas.openxmlformats.org/officeDocument/2006/relationships/slide" Target="/ppt/slides/slide6.xml" Id="Re03780d0972748fa" /><Relationship Type="http://schemas.openxmlformats.org/officeDocument/2006/relationships/slide" Target="/ppt/slides/slide7.xml" Id="Rdb091e9cd42543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2a37bb45b45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57ae256074485" /><Relationship Type="http://schemas.openxmlformats.org/officeDocument/2006/relationships/theme" Target="/ppt/slideMasters/theme/theme1.xml" Id="R2cb24d9bec984b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157ae2560744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d05e3a7f143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9694170a945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88b28775a43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91846643645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2b3495aae4d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b51b8f0344e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81fd7356844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GUNVALD JOHANSEN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GUNVALD JOHANSEN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300 676 000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336 333 000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GHJ FINANS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FINANS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JV JOHANSEN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 gate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8004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54 19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einar.bendiksen@gunvaldjohansen.no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993 156 329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 JOHANSEN HOLDING AS</a:t>
            </a:r>
          </a:p>
        </p:txBody>
      </p:sp>
    </p:spTree>
  </p:cSld>
  <p:clrMapOvr>
    <a:masterClrMapping xmlns:a="http://schemas.openxmlformats.org/drawingml/2006/main"/>
  </p:clrMapOvr>
</p:sld>
</file>