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15b99d6aa4c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15353cfae4d0a"/>
  </p:sldMasterIdLst>
  <p:sldIdLst>
    <p:sldId xmlns:r="http://schemas.openxmlformats.org/officeDocument/2006/relationships" id="256" r:id="R6fa96a9982174c56"/>
    <p:sldId xmlns:r="http://schemas.openxmlformats.org/officeDocument/2006/relationships" id="257" r:id="Rf532510a27f0458b"/>
    <p:sldId xmlns:r="http://schemas.openxmlformats.org/officeDocument/2006/relationships" id="258" r:id="R12c4310ee6fc4a38"/>
    <p:sldId xmlns:r="http://schemas.openxmlformats.org/officeDocument/2006/relationships" id="259" r:id="R5e4e480fca5e4a85"/>
    <p:sldId xmlns:r="http://schemas.openxmlformats.org/officeDocument/2006/relationships" id="260" r:id="R1511e9b340ad4456"/>
    <p:sldId xmlns:r="http://schemas.openxmlformats.org/officeDocument/2006/relationships" id="261" r:id="Rc5f4ab9dfc834868"/>
    <p:sldId xmlns:r="http://schemas.openxmlformats.org/officeDocument/2006/relationships" id="262" r:id="R75ea41968540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15353cfae4d0a" /><Relationship Type="http://schemas.openxmlformats.org/officeDocument/2006/relationships/slide" Target="/ppt/slides/slide1.xml" Id="R6fa96a9982174c56" /><Relationship Type="http://schemas.openxmlformats.org/officeDocument/2006/relationships/slide" Target="/ppt/slides/slide2.xml" Id="Rf532510a27f0458b" /><Relationship Type="http://schemas.openxmlformats.org/officeDocument/2006/relationships/slide" Target="/ppt/slides/slide3.xml" Id="R12c4310ee6fc4a38" /><Relationship Type="http://schemas.openxmlformats.org/officeDocument/2006/relationships/slide" Target="/ppt/slides/slide4.xml" Id="R5e4e480fca5e4a85" /><Relationship Type="http://schemas.openxmlformats.org/officeDocument/2006/relationships/slide" Target="/ppt/slides/slide5.xml" Id="R1511e9b340ad4456" /><Relationship Type="http://schemas.openxmlformats.org/officeDocument/2006/relationships/slide" Target="/ppt/slides/slide6.xml" Id="Rc5f4ab9dfc834868" /><Relationship Type="http://schemas.openxmlformats.org/officeDocument/2006/relationships/slide" Target="/ppt/slides/slide7.xml" Id="R75ea41968540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1f9be7418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a9ea781a430c" /><Relationship Type="http://schemas.openxmlformats.org/officeDocument/2006/relationships/theme" Target="/ppt/slideMasters/theme/theme1.xml" Id="R906d4dc11d4e4d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9ba9ea781a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588cd97a5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8693c52b74d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f18ec9cd9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fba1585b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b85418f0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cffb4b988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2de8bc09e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PRYDZ &amp; CO.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&amp; CO.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24 571 413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56 604 689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EIENDOM AS  –  72,6 %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ARNE PRYDZ GLADHAUG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SENEX NORDIC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