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695897642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55bbf6de94fda"/>
  </p:sldMasterIdLst>
  <p:sldIdLst>
    <p:sldId xmlns:r="http://schemas.openxmlformats.org/officeDocument/2006/relationships" id="256" r:id="R1c5f5773cbc141b8"/>
    <p:sldId xmlns:r="http://schemas.openxmlformats.org/officeDocument/2006/relationships" id="257" r:id="R3af04699661d4bc0"/>
    <p:sldId xmlns:r="http://schemas.openxmlformats.org/officeDocument/2006/relationships" id="258" r:id="R941ab76d89734d01"/>
    <p:sldId xmlns:r="http://schemas.openxmlformats.org/officeDocument/2006/relationships" id="259" r:id="R1a1d5f39ceeb4c2b"/>
    <p:sldId xmlns:r="http://schemas.openxmlformats.org/officeDocument/2006/relationships" id="260" r:id="Rad39cf05d1aa4642"/>
    <p:sldId xmlns:r="http://schemas.openxmlformats.org/officeDocument/2006/relationships" id="261" r:id="Reb9390b0f5394b6f"/>
    <p:sldId xmlns:r="http://schemas.openxmlformats.org/officeDocument/2006/relationships" id="262" r:id="Rc5076f9ba9a1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55bbf6de94fda" /><Relationship Type="http://schemas.openxmlformats.org/officeDocument/2006/relationships/slide" Target="/ppt/slides/slide1.xml" Id="R1c5f5773cbc141b8" /><Relationship Type="http://schemas.openxmlformats.org/officeDocument/2006/relationships/slide" Target="/ppt/slides/slide2.xml" Id="R3af04699661d4bc0" /><Relationship Type="http://schemas.openxmlformats.org/officeDocument/2006/relationships/slide" Target="/ppt/slides/slide3.xml" Id="R941ab76d89734d01" /><Relationship Type="http://schemas.openxmlformats.org/officeDocument/2006/relationships/slide" Target="/ppt/slides/slide4.xml" Id="R1a1d5f39ceeb4c2b" /><Relationship Type="http://schemas.openxmlformats.org/officeDocument/2006/relationships/slide" Target="/ppt/slides/slide5.xml" Id="Rad39cf05d1aa4642" /><Relationship Type="http://schemas.openxmlformats.org/officeDocument/2006/relationships/slide" Target="/ppt/slides/slide6.xml" Id="Reb9390b0f5394b6f" /><Relationship Type="http://schemas.openxmlformats.org/officeDocument/2006/relationships/slide" Target="/ppt/slides/slide7.xml" Id="Rc5076f9ba9a1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2f4a3acc14a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1279c79fb49f5" /><Relationship Type="http://schemas.openxmlformats.org/officeDocument/2006/relationships/theme" Target="/ppt/slideMasters/theme/theme1.xml" Id="R3f191c402755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1279c79fb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1ffc18193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d9752f8db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fc279db8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b52280274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64d330c69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a357023da4d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8f3d251b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APARO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APARO ENERGI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3 853 734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KONGSVINGER FORRETNINGSBYGG AS  –  85,3 %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JAPUNDZIC JOVAN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BODIL KOHT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993 167 800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APARO ENERGI AS</a:t>
            </a:r>
          </a:p>
        </p:txBody>
      </p:sp>
    </p:spTree>
  </p:cSld>
  <p:clrMapOvr>
    <a:masterClrMapping xmlns:a="http://schemas.openxmlformats.org/drawingml/2006/main"/>
  </p:clrMapOvr>
</p:sld>
</file>