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d737f6649e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92ee598134e41"/>
  </p:sldMasterIdLst>
  <p:sldIdLst>
    <p:sldId xmlns:r="http://schemas.openxmlformats.org/officeDocument/2006/relationships" id="256" r:id="R99f72d1daa9f4197"/>
    <p:sldId xmlns:r="http://schemas.openxmlformats.org/officeDocument/2006/relationships" id="257" r:id="R3cf360fdf81b4d0e"/>
    <p:sldId xmlns:r="http://schemas.openxmlformats.org/officeDocument/2006/relationships" id="258" r:id="R0bd0edbf38334cc0"/>
    <p:sldId xmlns:r="http://schemas.openxmlformats.org/officeDocument/2006/relationships" id="259" r:id="R846485a2c0f64127"/>
    <p:sldId xmlns:r="http://schemas.openxmlformats.org/officeDocument/2006/relationships" id="260" r:id="R9aa72f00fc4746b6"/>
    <p:sldId xmlns:r="http://schemas.openxmlformats.org/officeDocument/2006/relationships" id="261" r:id="Rdf43fc3a23f1485e"/>
    <p:sldId xmlns:r="http://schemas.openxmlformats.org/officeDocument/2006/relationships" id="262" r:id="Rea002809ec2f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92ee598134e41" /><Relationship Type="http://schemas.openxmlformats.org/officeDocument/2006/relationships/slide" Target="/ppt/slides/slide1.xml" Id="R99f72d1daa9f4197" /><Relationship Type="http://schemas.openxmlformats.org/officeDocument/2006/relationships/slide" Target="/ppt/slides/slide2.xml" Id="R3cf360fdf81b4d0e" /><Relationship Type="http://schemas.openxmlformats.org/officeDocument/2006/relationships/slide" Target="/ppt/slides/slide3.xml" Id="R0bd0edbf38334cc0" /><Relationship Type="http://schemas.openxmlformats.org/officeDocument/2006/relationships/slide" Target="/ppt/slides/slide4.xml" Id="R846485a2c0f64127" /><Relationship Type="http://schemas.openxmlformats.org/officeDocument/2006/relationships/slide" Target="/ppt/slides/slide5.xml" Id="R9aa72f00fc4746b6" /><Relationship Type="http://schemas.openxmlformats.org/officeDocument/2006/relationships/slide" Target="/ppt/slides/slide6.xml" Id="Rdf43fc3a23f1485e" /><Relationship Type="http://schemas.openxmlformats.org/officeDocument/2006/relationships/slide" Target="/ppt/slides/slide7.xml" Id="Rea002809ec2f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5a2a8e005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29c87ddcc4339" /><Relationship Type="http://schemas.openxmlformats.org/officeDocument/2006/relationships/theme" Target="/ppt/slideMasters/theme/theme1.xml" Id="Rbf8d0c5e42f342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29c87ddcc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959a697064d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23f46cf65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47db5edb14e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1ae07324a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ac5df5a19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39d21cd44a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21ab68025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FLOTMYRGÅRDEN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FLOTMYRGÅRDEN UTBYGGING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73 731 341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ALLIANCE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993 168 122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FLOTMYRGÅRDEN UTBYGGING AS</a:t>
            </a:r>
          </a:p>
        </p:txBody>
      </p:sp>
    </p:spTree>
  </p:cSld>
  <p:clrMapOvr>
    <a:masterClrMapping xmlns:a="http://schemas.openxmlformats.org/drawingml/2006/main"/>
  </p:clrMapOvr>
</p:sld>
</file>