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5e4e95726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2837793ba4825"/>
  </p:sldMasterIdLst>
  <p:sldIdLst>
    <p:sldId xmlns:r="http://schemas.openxmlformats.org/officeDocument/2006/relationships" id="256" r:id="R456e2e35e1b44e88"/>
    <p:sldId xmlns:r="http://schemas.openxmlformats.org/officeDocument/2006/relationships" id="257" r:id="R0b3627d211bf4370"/>
    <p:sldId xmlns:r="http://schemas.openxmlformats.org/officeDocument/2006/relationships" id="258" r:id="Rf7762e70bd0943d8"/>
    <p:sldId xmlns:r="http://schemas.openxmlformats.org/officeDocument/2006/relationships" id="259" r:id="R0d48656ce152401a"/>
    <p:sldId xmlns:r="http://schemas.openxmlformats.org/officeDocument/2006/relationships" id="260" r:id="R5976519a0c4c4ad1"/>
    <p:sldId xmlns:r="http://schemas.openxmlformats.org/officeDocument/2006/relationships" id="261" r:id="R5ed2d7f4eb8d4b98"/>
    <p:sldId xmlns:r="http://schemas.openxmlformats.org/officeDocument/2006/relationships" id="262" r:id="R23464c40aeb2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2837793ba4825" /><Relationship Type="http://schemas.openxmlformats.org/officeDocument/2006/relationships/slide" Target="/ppt/slides/slide1.xml" Id="R456e2e35e1b44e88" /><Relationship Type="http://schemas.openxmlformats.org/officeDocument/2006/relationships/slide" Target="/ppt/slides/slide2.xml" Id="R0b3627d211bf4370" /><Relationship Type="http://schemas.openxmlformats.org/officeDocument/2006/relationships/slide" Target="/ppt/slides/slide3.xml" Id="Rf7762e70bd0943d8" /><Relationship Type="http://schemas.openxmlformats.org/officeDocument/2006/relationships/slide" Target="/ppt/slides/slide4.xml" Id="R0d48656ce152401a" /><Relationship Type="http://schemas.openxmlformats.org/officeDocument/2006/relationships/slide" Target="/ppt/slides/slide5.xml" Id="R5976519a0c4c4ad1" /><Relationship Type="http://schemas.openxmlformats.org/officeDocument/2006/relationships/slide" Target="/ppt/slides/slide6.xml" Id="R5ed2d7f4eb8d4b98" /><Relationship Type="http://schemas.openxmlformats.org/officeDocument/2006/relationships/slide" Target="/ppt/slides/slide7.xml" Id="R23464c40aeb2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efb268dc3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b7e4771449fd" /><Relationship Type="http://schemas.openxmlformats.org/officeDocument/2006/relationships/theme" Target="/ppt/slideMasters/theme/theme1.xml" Id="R15c26494a059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9b7e47714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4b6df4b9c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44b6ccee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115cd9425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dd4ba623f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7a7eb8d4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21dc6327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23411587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24 505 729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−10 503 427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−9 883 029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253 066 171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253 711 647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993 172 804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FINANS AS</a:t>
            </a:r>
          </a:p>
        </p:txBody>
      </p:sp>
    </p:spTree>
  </p:cSld>
  <p:clrMapOvr>
    <a:masterClrMapping xmlns:a="http://schemas.openxmlformats.org/drawingml/2006/main"/>
  </p:clrMapOvr>
</p:sld>
</file>