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fe50d86545c46c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951f45a0958475a"/>
  </p:sldMasterIdLst>
  <p:sldIdLst>
    <p:sldId xmlns:r="http://schemas.openxmlformats.org/officeDocument/2006/relationships" id="256" r:id="R60f923653f5948af"/>
    <p:sldId xmlns:r="http://schemas.openxmlformats.org/officeDocument/2006/relationships" id="257" r:id="R0211a1cda7f14479"/>
    <p:sldId xmlns:r="http://schemas.openxmlformats.org/officeDocument/2006/relationships" id="258" r:id="R72d274fe2b2c4c04"/>
    <p:sldId xmlns:r="http://schemas.openxmlformats.org/officeDocument/2006/relationships" id="259" r:id="R25c0045bd66243a4"/>
    <p:sldId xmlns:r="http://schemas.openxmlformats.org/officeDocument/2006/relationships" id="260" r:id="R49ca000ceda84772"/>
    <p:sldId xmlns:r="http://schemas.openxmlformats.org/officeDocument/2006/relationships" id="261" r:id="Rae0565c6915e4b42"/>
    <p:sldId xmlns:r="http://schemas.openxmlformats.org/officeDocument/2006/relationships" id="262" r:id="R3ed815b1b25f4da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951f45a0958475a" /><Relationship Type="http://schemas.openxmlformats.org/officeDocument/2006/relationships/slide" Target="/ppt/slides/slide1.xml" Id="R60f923653f5948af" /><Relationship Type="http://schemas.openxmlformats.org/officeDocument/2006/relationships/slide" Target="/ppt/slides/slide2.xml" Id="R0211a1cda7f14479" /><Relationship Type="http://schemas.openxmlformats.org/officeDocument/2006/relationships/slide" Target="/ppt/slides/slide3.xml" Id="R72d274fe2b2c4c04" /><Relationship Type="http://schemas.openxmlformats.org/officeDocument/2006/relationships/slide" Target="/ppt/slides/slide4.xml" Id="R25c0045bd66243a4" /><Relationship Type="http://schemas.openxmlformats.org/officeDocument/2006/relationships/slide" Target="/ppt/slides/slide5.xml" Id="R49ca000ceda84772" /><Relationship Type="http://schemas.openxmlformats.org/officeDocument/2006/relationships/slide" Target="/ppt/slides/slide6.xml" Id="Rae0565c6915e4b42" /><Relationship Type="http://schemas.openxmlformats.org/officeDocument/2006/relationships/slide" Target="/ppt/slides/slide7.xml" Id="R3ed815b1b25f4da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231a4b997c64f7d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670949baa498f" /><Relationship Type="http://schemas.openxmlformats.org/officeDocument/2006/relationships/theme" Target="/ppt/slideMasters/theme/theme1.xml" Id="R117f97d7782c493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670949baa498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8578504c91418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897d54195d42e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0e1fbe3a3f4f4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0ec29d77de4acc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de24b1d11324c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495af4e02a948d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e26f76114b4b6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PREDATOR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PREDATOR INVEST AS ble etablert [år] og holder til i Elnesvågen.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−18 757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388 800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25 090 509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26 849 685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ROLF NERLAND  –  90,3 %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JOAR NERLAND  –  5,5 %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CATO NERLAND  –  4,2 %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Kransberget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6440 Elnesvågen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993 174 513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PREDATOR INVEST AS</a:t>
            </a:r>
          </a:p>
        </p:txBody>
      </p:sp>
    </p:spTree>
  </p:cSld>
  <p:clrMapOvr>
    <a:masterClrMapping xmlns:a="http://schemas.openxmlformats.org/drawingml/2006/main"/>
  </p:clrMapOvr>
</p:sld>
</file>