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51cc81382149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f94fd1a28f445e"/>
  </p:sldMasterIdLst>
  <p:sldIdLst>
    <p:sldId xmlns:r="http://schemas.openxmlformats.org/officeDocument/2006/relationships" id="256" r:id="R869df3c9d22c4697"/>
    <p:sldId xmlns:r="http://schemas.openxmlformats.org/officeDocument/2006/relationships" id="257" r:id="R3b773c46b7974aab"/>
    <p:sldId xmlns:r="http://schemas.openxmlformats.org/officeDocument/2006/relationships" id="258" r:id="Ree73814fa44741c5"/>
    <p:sldId xmlns:r="http://schemas.openxmlformats.org/officeDocument/2006/relationships" id="259" r:id="Ra3616b69f40b4b35"/>
    <p:sldId xmlns:r="http://schemas.openxmlformats.org/officeDocument/2006/relationships" id="260" r:id="Rfdf593b622974e6a"/>
    <p:sldId xmlns:r="http://schemas.openxmlformats.org/officeDocument/2006/relationships" id="261" r:id="R1e663b5fec9346b4"/>
    <p:sldId xmlns:r="http://schemas.openxmlformats.org/officeDocument/2006/relationships" id="262" r:id="R7af58ca0105a4d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f94fd1a28f445e" /><Relationship Type="http://schemas.openxmlformats.org/officeDocument/2006/relationships/slide" Target="/ppt/slides/slide1.xml" Id="R869df3c9d22c4697" /><Relationship Type="http://schemas.openxmlformats.org/officeDocument/2006/relationships/slide" Target="/ppt/slides/slide2.xml" Id="R3b773c46b7974aab" /><Relationship Type="http://schemas.openxmlformats.org/officeDocument/2006/relationships/slide" Target="/ppt/slides/slide3.xml" Id="Ree73814fa44741c5" /><Relationship Type="http://schemas.openxmlformats.org/officeDocument/2006/relationships/slide" Target="/ppt/slides/slide4.xml" Id="Ra3616b69f40b4b35" /><Relationship Type="http://schemas.openxmlformats.org/officeDocument/2006/relationships/slide" Target="/ppt/slides/slide5.xml" Id="Rfdf593b622974e6a" /><Relationship Type="http://schemas.openxmlformats.org/officeDocument/2006/relationships/slide" Target="/ppt/slides/slide6.xml" Id="R1e663b5fec9346b4" /><Relationship Type="http://schemas.openxmlformats.org/officeDocument/2006/relationships/slide" Target="/ppt/slides/slide7.xml" Id="R7af58ca0105a4d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6eff33083841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a330722b348a4" /><Relationship Type="http://schemas.openxmlformats.org/officeDocument/2006/relationships/theme" Target="/ppt/slideMasters/theme/theme1.xml" Id="R36857fe6ebd146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da330722b348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6ca2f9f8742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fc73cdae847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307fdb25d47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e205feca94e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ef140b03744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58e228f9b47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a87b8896043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SETHO FISKERISELSKAP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SETHO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SETHO FISKERISELSKAP AS ble etablert [år] og holder til i Flekkerøy.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SETHO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SETHO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SETHO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47 047 363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15 198 505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8 844 927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33 065 719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130 334 716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SETHO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SVÅHOLM AS  –  26,5 %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TGTRÅL AS  –  26,5 %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PIRAJA INVEST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MARTINSEN THOMAS INGEBRET  –  20,6 %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 SVEIN ARNE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SETHO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Østerøya 167B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4625 Flekkerøy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993 185 523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SETHO FISKERISELSKAP AS</a:t>
            </a:r>
          </a:p>
        </p:txBody>
      </p:sp>
    </p:spTree>
  </p:cSld>
  <p:clrMapOvr>
    <a:masterClrMapping xmlns:a="http://schemas.openxmlformats.org/drawingml/2006/main"/>
  </p:clrMapOvr>
</p:sld>
</file>