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27583331b148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723fa6a9d4c64"/>
  </p:sldMasterIdLst>
  <p:sldIdLst>
    <p:sldId xmlns:r="http://schemas.openxmlformats.org/officeDocument/2006/relationships" id="256" r:id="Rb67a2551079048e0"/>
    <p:sldId xmlns:r="http://schemas.openxmlformats.org/officeDocument/2006/relationships" id="257" r:id="R7180eb9000594011"/>
    <p:sldId xmlns:r="http://schemas.openxmlformats.org/officeDocument/2006/relationships" id="258" r:id="Rbbe6e1533dc444d2"/>
    <p:sldId xmlns:r="http://schemas.openxmlformats.org/officeDocument/2006/relationships" id="259" r:id="Ra08c3e4a57ea4cfb"/>
    <p:sldId xmlns:r="http://schemas.openxmlformats.org/officeDocument/2006/relationships" id="260" r:id="R0ef8e30e275d4cf8"/>
    <p:sldId xmlns:r="http://schemas.openxmlformats.org/officeDocument/2006/relationships" id="261" r:id="R55612a7f549b4c2f"/>
    <p:sldId xmlns:r="http://schemas.openxmlformats.org/officeDocument/2006/relationships" id="262" r:id="R0af75a02bef742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723fa6a9d4c64" /><Relationship Type="http://schemas.openxmlformats.org/officeDocument/2006/relationships/slide" Target="/ppt/slides/slide1.xml" Id="Rb67a2551079048e0" /><Relationship Type="http://schemas.openxmlformats.org/officeDocument/2006/relationships/slide" Target="/ppt/slides/slide2.xml" Id="R7180eb9000594011" /><Relationship Type="http://schemas.openxmlformats.org/officeDocument/2006/relationships/slide" Target="/ppt/slides/slide3.xml" Id="Rbbe6e1533dc444d2" /><Relationship Type="http://schemas.openxmlformats.org/officeDocument/2006/relationships/slide" Target="/ppt/slides/slide4.xml" Id="Ra08c3e4a57ea4cfb" /><Relationship Type="http://schemas.openxmlformats.org/officeDocument/2006/relationships/slide" Target="/ppt/slides/slide5.xml" Id="R0ef8e30e275d4cf8" /><Relationship Type="http://schemas.openxmlformats.org/officeDocument/2006/relationships/slide" Target="/ppt/slides/slide6.xml" Id="R55612a7f549b4c2f" /><Relationship Type="http://schemas.openxmlformats.org/officeDocument/2006/relationships/slide" Target="/ppt/slides/slide7.xml" Id="R0af75a02bef742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a2a0100cf46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f14aa0a934244" /><Relationship Type="http://schemas.openxmlformats.org/officeDocument/2006/relationships/theme" Target="/ppt/slideMasters/theme/theme1.xml" Id="R401b5006ee8d41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bf14aa0a93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921420db04c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d3ee2556242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9397b650544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0e9b51b4c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2ba5a48584a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385d0a63f42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82d2f312d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FJELDAVLI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FJELDAVLI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FJELDAVLI AS ble etablert [år] og holder til i Korgen.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FJELDAVLI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FJELDAVLI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FJELDAVLI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7 020 918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7 048 298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FJELDAVLI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FJELDAVLI BØRGE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FJELDAVLI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8646 Korgen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fjeldavli@gmail.com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993 211 923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FJELDAVLI AS</a:t>
            </a:r>
          </a:p>
        </p:txBody>
      </p:sp>
    </p:spTree>
  </p:cSld>
  <p:clrMapOvr>
    <a:masterClrMapping xmlns:a="http://schemas.openxmlformats.org/drawingml/2006/main"/>
  </p:clrMapOvr>
</p:sld>
</file>