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b6dfc1c0df42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fef41ef9284570"/>
  </p:sldMasterIdLst>
  <p:sldIdLst>
    <p:sldId xmlns:r="http://schemas.openxmlformats.org/officeDocument/2006/relationships" id="256" r:id="R4e10229eee2b4d22"/>
    <p:sldId xmlns:r="http://schemas.openxmlformats.org/officeDocument/2006/relationships" id="257" r:id="R6bad18547e79425a"/>
    <p:sldId xmlns:r="http://schemas.openxmlformats.org/officeDocument/2006/relationships" id="258" r:id="Rc4874932f58140de"/>
    <p:sldId xmlns:r="http://schemas.openxmlformats.org/officeDocument/2006/relationships" id="259" r:id="R6af24326f3c04641"/>
    <p:sldId xmlns:r="http://schemas.openxmlformats.org/officeDocument/2006/relationships" id="260" r:id="Ra15b6fe1e737420e"/>
    <p:sldId xmlns:r="http://schemas.openxmlformats.org/officeDocument/2006/relationships" id="261" r:id="Rbb0a17e3ee21482f"/>
    <p:sldId xmlns:r="http://schemas.openxmlformats.org/officeDocument/2006/relationships" id="262" r:id="R1fbaba9fa1bb46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fef41ef9284570" /><Relationship Type="http://schemas.openxmlformats.org/officeDocument/2006/relationships/slide" Target="/ppt/slides/slide1.xml" Id="R4e10229eee2b4d22" /><Relationship Type="http://schemas.openxmlformats.org/officeDocument/2006/relationships/slide" Target="/ppt/slides/slide2.xml" Id="R6bad18547e79425a" /><Relationship Type="http://schemas.openxmlformats.org/officeDocument/2006/relationships/slide" Target="/ppt/slides/slide3.xml" Id="Rc4874932f58140de" /><Relationship Type="http://schemas.openxmlformats.org/officeDocument/2006/relationships/slide" Target="/ppt/slides/slide4.xml" Id="R6af24326f3c04641" /><Relationship Type="http://schemas.openxmlformats.org/officeDocument/2006/relationships/slide" Target="/ppt/slides/slide5.xml" Id="Ra15b6fe1e737420e" /><Relationship Type="http://schemas.openxmlformats.org/officeDocument/2006/relationships/slide" Target="/ppt/slides/slide6.xml" Id="Rbb0a17e3ee21482f" /><Relationship Type="http://schemas.openxmlformats.org/officeDocument/2006/relationships/slide" Target="/ppt/slides/slide7.xml" Id="R1fbaba9fa1bb46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770339769e42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8e24c08844182" /><Relationship Type="http://schemas.openxmlformats.org/officeDocument/2006/relationships/theme" Target="/ppt/slideMasters/theme/theme1.xml" Id="R6a8400d843794e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48e24c088441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b4840e1f44d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ea50ad2b946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1e737297a44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2f6638a6c45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929c0433d41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f367b8f0947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6a3d169904a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BY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BY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BY AS ble etablert [år] og holder til i Hakadal.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BY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BY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BY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300 420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271 177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3 445 284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18 319 548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21 188 095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BY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KIRKEBY AMUND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BY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570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1484 Hakadal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ak@gots.no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993 217 492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BY AS</a:t>
            </a:r>
          </a:p>
        </p:txBody>
      </p:sp>
    </p:spTree>
  </p:cSld>
  <p:clrMapOvr>
    <a:masterClrMapping xmlns:a="http://schemas.openxmlformats.org/drawingml/2006/main"/>
  </p:clrMapOvr>
</p:sld>
</file>