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25eba6c13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7121ed6634b68"/>
  </p:sldMasterIdLst>
  <p:sldIdLst>
    <p:sldId xmlns:r="http://schemas.openxmlformats.org/officeDocument/2006/relationships" id="256" r:id="R007876cdc9084f94"/>
    <p:sldId xmlns:r="http://schemas.openxmlformats.org/officeDocument/2006/relationships" id="257" r:id="R9e63e1acae924cf3"/>
    <p:sldId xmlns:r="http://schemas.openxmlformats.org/officeDocument/2006/relationships" id="258" r:id="R2f28d68df2a2462d"/>
    <p:sldId xmlns:r="http://schemas.openxmlformats.org/officeDocument/2006/relationships" id="259" r:id="Re8dc710c1b27480f"/>
    <p:sldId xmlns:r="http://schemas.openxmlformats.org/officeDocument/2006/relationships" id="260" r:id="Rca0315c241e449f1"/>
    <p:sldId xmlns:r="http://schemas.openxmlformats.org/officeDocument/2006/relationships" id="261" r:id="R28660145b0f24d75"/>
    <p:sldId xmlns:r="http://schemas.openxmlformats.org/officeDocument/2006/relationships" id="262" r:id="Rb01969e95974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7121ed6634b68" /><Relationship Type="http://schemas.openxmlformats.org/officeDocument/2006/relationships/slide" Target="/ppt/slides/slide1.xml" Id="R007876cdc9084f94" /><Relationship Type="http://schemas.openxmlformats.org/officeDocument/2006/relationships/slide" Target="/ppt/slides/slide2.xml" Id="R9e63e1acae924cf3" /><Relationship Type="http://schemas.openxmlformats.org/officeDocument/2006/relationships/slide" Target="/ppt/slides/slide3.xml" Id="R2f28d68df2a2462d" /><Relationship Type="http://schemas.openxmlformats.org/officeDocument/2006/relationships/slide" Target="/ppt/slides/slide4.xml" Id="Re8dc710c1b27480f" /><Relationship Type="http://schemas.openxmlformats.org/officeDocument/2006/relationships/slide" Target="/ppt/slides/slide5.xml" Id="Rca0315c241e449f1" /><Relationship Type="http://schemas.openxmlformats.org/officeDocument/2006/relationships/slide" Target="/ppt/slides/slide6.xml" Id="R28660145b0f24d75" /><Relationship Type="http://schemas.openxmlformats.org/officeDocument/2006/relationships/slide" Target="/ppt/slides/slide7.xml" Id="Rb01969e95974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aace82d22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9f3a276d45b0" /><Relationship Type="http://schemas.openxmlformats.org/officeDocument/2006/relationships/theme" Target="/ppt/slideMasters/theme/theme1.xml" Id="R3fd0aa36b884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e9f3a276d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785358a5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406533b8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e429abc8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65fcbf04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774083c8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311914c6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707d74b2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INVESTMENT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BJØRNEVIK SIW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marita@boa.no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INVESTMENT AS</a:t>
            </a:r>
          </a:p>
        </p:txBody>
      </p:sp>
    </p:spTree>
  </p:cSld>
  <p:clrMapOvr>
    <a:masterClrMapping xmlns:a="http://schemas.openxmlformats.org/drawingml/2006/main"/>
  </p:clrMapOvr>
</p:sld>
</file>