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4c2e16403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2b52f0a134de3"/>
  </p:sldMasterIdLst>
  <p:sldIdLst>
    <p:sldId xmlns:r="http://schemas.openxmlformats.org/officeDocument/2006/relationships" id="256" r:id="R7da707e982a346c2"/>
    <p:sldId xmlns:r="http://schemas.openxmlformats.org/officeDocument/2006/relationships" id="257" r:id="R0165f432fa3c4743"/>
    <p:sldId xmlns:r="http://schemas.openxmlformats.org/officeDocument/2006/relationships" id="258" r:id="Rb2e4a9fae71042d4"/>
    <p:sldId xmlns:r="http://schemas.openxmlformats.org/officeDocument/2006/relationships" id="259" r:id="R6e974ef9234c4186"/>
    <p:sldId xmlns:r="http://schemas.openxmlformats.org/officeDocument/2006/relationships" id="260" r:id="Rb3cca05adca64b48"/>
    <p:sldId xmlns:r="http://schemas.openxmlformats.org/officeDocument/2006/relationships" id="261" r:id="Rad978e41c1d849c2"/>
    <p:sldId xmlns:r="http://schemas.openxmlformats.org/officeDocument/2006/relationships" id="262" r:id="R37e51e339258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b52f0a134de3" /><Relationship Type="http://schemas.openxmlformats.org/officeDocument/2006/relationships/slide" Target="/ppt/slides/slide1.xml" Id="R7da707e982a346c2" /><Relationship Type="http://schemas.openxmlformats.org/officeDocument/2006/relationships/slide" Target="/ppt/slides/slide2.xml" Id="R0165f432fa3c4743" /><Relationship Type="http://schemas.openxmlformats.org/officeDocument/2006/relationships/slide" Target="/ppt/slides/slide3.xml" Id="Rb2e4a9fae71042d4" /><Relationship Type="http://schemas.openxmlformats.org/officeDocument/2006/relationships/slide" Target="/ppt/slides/slide4.xml" Id="R6e974ef9234c4186" /><Relationship Type="http://schemas.openxmlformats.org/officeDocument/2006/relationships/slide" Target="/ppt/slides/slide5.xml" Id="Rb3cca05adca64b48" /><Relationship Type="http://schemas.openxmlformats.org/officeDocument/2006/relationships/slide" Target="/ppt/slides/slide6.xml" Id="Rad978e41c1d849c2" /><Relationship Type="http://schemas.openxmlformats.org/officeDocument/2006/relationships/slide" Target="/ppt/slides/slide7.xml" Id="R37e51e339258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1a9089ff8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57c6389e4893" /><Relationship Type="http://schemas.openxmlformats.org/officeDocument/2006/relationships/theme" Target="/ppt/slideMasters/theme/theme1.xml" Id="R47f37b9e3a58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157c6389e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09ed398f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ffa102ad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3245dee0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c0e8faf8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d965d7c2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b648255b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fbe083eb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3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BJØRNEVIK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Boa Offshore AS, 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3 AS</a:t>
            </a:r>
          </a:p>
        </p:txBody>
      </p:sp>
    </p:spTree>
  </p:cSld>
  <p:clrMapOvr>
    <a:masterClrMapping xmlns:a="http://schemas.openxmlformats.org/drawingml/2006/main"/>
  </p:clrMapOvr>
</p:sld>
</file>