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40b590be0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0ecc81a7648ff"/>
  </p:sldMasterIdLst>
  <p:sldIdLst>
    <p:sldId xmlns:r="http://schemas.openxmlformats.org/officeDocument/2006/relationships" id="256" r:id="Rb7427bd001474049"/>
    <p:sldId xmlns:r="http://schemas.openxmlformats.org/officeDocument/2006/relationships" id="257" r:id="Rb89ae41970514ce1"/>
    <p:sldId xmlns:r="http://schemas.openxmlformats.org/officeDocument/2006/relationships" id="258" r:id="R167b193e469041cf"/>
    <p:sldId xmlns:r="http://schemas.openxmlformats.org/officeDocument/2006/relationships" id="259" r:id="Rf200a1281d0c44fe"/>
    <p:sldId xmlns:r="http://schemas.openxmlformats.org/officeDocument/2006/relationships" id="260" r:id="R30a478045fd14b52"/>
    <p:sldId xmlns:r="http://schemas.openxmlformats.org/officeDocument/2006/relationships" id="261" r:id="R66a06159ece74dea"/>
    <p:sldId xmlns:r="http://schemas.openxmlformats.org/officeDocument/2006/relationships" id="262" r:id="Rb47fae6eb2a9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0ecc81a7648ff" /><Relationship Type="http://schemas.openxmlformats.org/officeDocument/2006/relationships/slide" Target="/ppt/slides/slide1.xml" Id="Rb7427bd001474049" /><Relationship Type="http://schemas.openxmlformats.org/officeDocument/2006/relationships/slide" Target="/ppt/slides/slide2.xml" Id="Rb89ae41970514ce1" /><Relationship Type="http://schemas.openxmlformats.org/officeDocument/2006/relationships/slide" Target="/ppt/slides/slide3.xml" Id="R167b193e469041cf" /><Relationship Type="http://schemas.openxmlformats.org/officeDocument/2006/relationships/slide" Target="/ppt/slides/slide4.xml" Id="Rf200a1281d0c44fe" /><Relationship Type="http://schemas.openxmlformats.org/officeDocument/2006/relationships/slide" Target="/ppt/slides/slide5.xml" Id="R30a478045fd14b52" /><Relationship Type="http://schemas.openxmlformats.org/officeDocument/2006/relationships/slide" Target="/ppt/slides/slide6.xml" Id="R66a06159ece74dea" /><Relationship Type="http://schemas.openxmlformats.org/officeDocument/2006/relationships/slide" Target="/ppt/slides/slide7.xml" Id="Rb47fae6eb2a9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ba1feb471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2729771534bd1" /><Relationship Type="http://schemas.openxmlformats.org/officeDocument/2006/relationships/theme" Target="/ppt/slideMasters/theme/theme1.xml" Id="R4e6c02ff8a41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2729771534b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20bc899e4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112ae91124c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3eb9ef823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988a7b30440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45a26684d4f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66ff9403e46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ede24b7a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INGEBORG BJØRNEVIK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BJØRNEVIK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BJØRNEVIK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BJØRNEVIK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BJØRNEVIK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BJØRNEVIK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27 048 636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27 763 636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BJØRNEVIK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BJØRNEVIK INGEBORG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BJØRNEVIK INGEBORG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BJØRNEVIK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ingeborg.bjornevik@gmail.com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993 218 200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INGEBORG BJØRNEVIK HOLDING AS</a:t>
            </a:r>
          </a:p>
        </p:txBody>
      </p:sp>
    </p:spTree>
  </p:cSld>
  <p:clrMapOvr>
    <a:masterClrMapping xmlns:a="http://schemas.openxmlformats.org/drawingml/2006/main"/>
  </p:clrMapOvr>
</p:sld>
</file>