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0f009688b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b8d3efbc94f93"/>
  </p:sldMasterIdLst>
  <p:sldIdLst>
    <p:sldId xmlns:r="http://schemas.openxmlformats.org/officeDocument/2006/relationships" id="256" r:id="Rbe185677fe8c4979"/>
    <p:sldId xmlns:r="http://schemas.openxmlformats.org/officeDocument/2006/relationships" id="257" r:id="Rb11a5d12c48c41b9"/>
    <p:sldId xmlns:r="http://schemas.openxmlformats.org/officeDocument/2006/relationships" id="258" r:id="R39854e5f01604df5"/>
    <p:sldId xmlns:r="http://schemas.openxmlformats.org/officeDocument/2006/relationships" id="259" r:id="R393378d05f36464a"/>
    <p:sldId xmlns:r="http://schemas.openxmlformats.org/officeDocument/2006/relationships" id="260" r:id="R12228f0014f4454e"/>
    <p:sldId xmlns:r="http://schemas.openxmlformats.org/officeDocument/2006/relationships" id="261" r:id="R1c2ff752839e4f6c"/>
    <p:sldId xmlns:r="http://schemas.openxmlformats.org/officeDocument/2006/relationships" id="262" r:id="Rac657fd2b88d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b8d3efbc94f93" /><Relationship Type="http://schemas.openxmlformats.org/officeDocument/2006/relationships/slide" Target="/ppt/slides/slide1.xml" Id="Rbe185677fe8c4979" /><Relationship Type="http://schemas.openxmlformats.org/officeDocument/2006/relationships/slide" Target="/ppt/slides/slide2.xml" Id="Rb11a5d12c48c41b9" /><Relationship Type="http://schemas.openxmlformats.org/officeDocument/2006/relationships/slide" Target="/ppt/slides/slide3.xml" Id="R39854e5f01604df5" /><Relationship Type="http://schemas.openxmlformats.org/officeDocument/2006/relationships/slide" Target="/ppt/slides/slide4.xml" Id="R393378d05f36464a" /><Relationship Type="http://schemas.openxmlformats.org/officeDocument/2006/relationships/slide" Target="/ppt/slides/slide5.xml" Id="R12228f0014f4454e" /><Relationship Type="http://schemas.openxmlformats.org/officeDocument/2006/relationships/slide" Target="/ppt/slides/slide6.xml" Id="R1c2ff752839e4f6c" /><Relationship Type="http://schemas.openxmlformats.org/officeDocument/2006/relationships/slide" Target="/ppt/slides/slide7.xml" Id="Rac657fd2b88d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6e27eb35e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00fe51c64959" /><Relationship Type="http://schemas.openxmlformats.org/officeDocument/2006/relationships/theme" Target="/ppt/slideMasters/theme/theme1.xml" Id="R2bb45f449db5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500fe51c6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3d68f51d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f55e69f4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45c0f0cb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19c68f28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604639fc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f26f580e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cade90529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