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f0358a7b6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c3a7a263b43b9"/>
  </p:sldMasterIdLst>
  <p:sldIdLst>
    <p:sldId xmlns:r="http://schemas.openxmlformats.org/officeDocument/2006/relationships" id="256" r:id="R833b7f3c518444a3"/>
    <p:sldId xmlns:r="http://schemas.openxmlformats.org/officeDocument/2006/relationships" id="257" r:id="R18f0e189934541c3"/>
    <p:sldId xmlns:r="http://schemas.openxmlformats.org/officeDocument/2006/relationships" id="258" r:id="Rcc2fcbc8ebf54245"/>
    <p:sldId xmlns:r="http://schemas.openxmlformats.org/officeDocument/2006/relationships" id="259" r:id="Rb6cf8d5677154497"/>
    <p:sldId xmlns:r="http://schemas.openxmlformats.org/officeDocument/2006/relationships" id="260" r:id="R67f5efceae3e450f"/>
    <p:sldId xmlns:r="http://schemas.openxmlformats.org/officeDocument/2006/relationships" id="261" r:id="R7bbd41da9ea44979"/>
    <p:sldId xmlns:r="http://schemas.openxmlformats.org/officeDocument/2006/relationships" id="262" r:id="R9b5c5b8efe16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c3a7a263b43b9" /><Relationship Type="http://schemas.openxmlformats.org/officeDocument/2006/relationships/slide" Target="/ppt/slides/slide1.xml" Id="R833b7f3c518444a3" /><Relationship Type="http://schemas.openxmlformats.org/officeDocument/2006/relationships/slide" Target="/ppt/slides/slide2.xml" Id="R18f0e189934541c3" /><Relationship Type="http://schemas.openxmlformats.org/officeDocument/2006/relationships/slide" Target="/ppt/slides/slide3.xml" Id="Rcc2fcbc8ebf54245" /><Relationship Type="http://schemas.openxmlformats.org/officeDocument/2006/relationships/slide" Target="/ppt/slides/slide4.xml" Id="Rb6cf8d5677154497" /><Relationship Type="http://schemas.openxmlformats.org/officeDocument/2006/relationships/slide" Target="/ppt/slides/slide5.xml" Id="R67f5efceae3e450f" /><Relationship Type="http://schemas.openxmlformats.org/officeDocument/2006/relationships/slide" Target="/ppt/slides/slide6.xml" Id="R7bbd41da9ea44979" /><Relationship Type="http://schemas.openxmlformats.org/officeDocument/2006/relationships/slide" Target="/ppt/slides/slide7.xml" Id="R9b5c5b8efe16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890b2bb5b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3f9c91af14615" /><Relationship Type="http://schemas.openxmlformats.org/officeDocument/2006/relationships/theme" Target="/ppt/slideMasters/theme/theme1.xml" Id="Reff4afd34745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3f9c91af1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5f85d784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9935fef1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2254638a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6cc9f888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8ee4efb7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748481fe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f4cf9bcb3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HALK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81 156 064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84 434 388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 KASPAR VALDERHAUG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Snippebakken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 INVEST AS</a:t>
            </a:r>
          </a:p>
        </p:txBody>
      </p:sp>
    </p:spTree>
  </p:cSld>
  <p:clrMapOvr>
    <a:masterClrMapping xmlns:a="http://schemas.openxmlformats.org/drawingml/2006/main"/>
  </p:clrMapOvr>
</p:sld>
</file>