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3efec91ca644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555c65b16d4f1f"/>
  </p:sldMasterIdLst>
  <p:sldIdLst>
    <p:sldId xmlns:r="http://schemas.openxmlformats.org/officeDocument/2006/relationships" id="256" r:id="R29771e7596614146"/>
    <p:sldId xmlns:r="http://schemas.openxmlformats.org/officeDocument/2006/relationships" id="257" r:id="R4060dc9ef3d243a4"/>
    <p:sldId xmlns:r="http://schemas.openxmlformats.org/officeDocument/2006/relationships" id="258" r:id="R1f8911c18d8c4ee6"/>
    <p:sldId xmlns:r="http://schemas.openxmlformats.org/officeDocument/2006/relationships" id="259" r:id="R04c71d3eeaec4a59"/>
    <p:sldId xmlns:r="http://schemas.openxmlformats.org/officeDocument/2006/relationships" id="260" r:id="Raad2309e63044a63"/>
    <p:sldId xmlns:r="http://schemas.openxmlformats.org/officeDocument/2006/relationships" id="261" r:id="R3c16eac8a29e4d14"/>
    <p:sldId xmlns:r="http://schemas.openxmlformats.org/officeDocument/2006/relationships" id="262" r:id="R4e93326f34be4b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55c65b16d4f1f" /><Relationship Type="http://schemas.openxmlformats.org/officeDocument/2006/relationships/slide" Target="/ppt/slides/slide1.xml" Id="R29771e7596614146" /><Relationship Type="http://schemas.openxmlformats.org/officeDocument/2006/relationships/slide" Target="/ppt/slides/slide2.xml" Id="R4060dc9ef3d243a4" /><Relationship Type="http://schemas.openxmlformats.org/officeDocument/2006/relationships/slide" Target="/ppt/slides/slide3.xml" Id="R1f8911c18d8c4ee6" /><Relationship Type="http://schemas.openxmlformats.org/officeDocument/2006/relationships/slide" Target="/ppt/slides/slide4.xml" Id="R04c71d3eeaec4a59" /><Relationship Type="http://schemas.openxmlformats.org/officeDocument/2006/relationships/slide" Target="/ppt/slides/slide5.xml" Id="Raad2309e63044a63" /><Relationship Type="http://schemas.openxmlformats.org/officeDocument/2006/relationships/slide" Target="/ppt/slides/slide6.xml" Id="R3c16eac8a29e4d14" /><Relationship Type="http://schemas.openxmlformats.org/officeDocument/2006/relationships/slide" Target="/ppt/slides/slide7.xml" Id="R4e93326f34be4b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4a1755b874a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21511d6944712" /><Relationship Type="http://schemas.openxmlformats.org/officeDocument/2006/relationships/theme" Target="/ppt/slideMasters/theme/theme1.xml" Id="R69af5d7ec6d64e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21511d69447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f4bcb02dd46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d51201baf42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87f23fcaa4b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f82ce48014e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87cb80a6046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5a975fd5441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c59c52f6341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LANCELOT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LANCELOT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74 838 510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1 212 156 111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1 212 425 672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GAWAIN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MARLIN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MORGANA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993 229 865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