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79dc74f62a44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fe9fb134c4dd4"/>
  </p:sldMasterIdLst>
  <p:sldIdLst>
    <p:sldId xmlns:r="http://schemas.openxmlformats.org/officeDocument/2006/relationships" id="256" r:id="R3eede0aac18e48d5"/>
    <p:sldId xmlns:r="http://schemas.openxmlformats.org/officeDocument/2006/relationships" id="257" r:id="R7596c691e28342ad"/>
    <p:sldId xmlns:r="http://schemas.openxmlformats.org/officeDocument/2006/relationships" id="258" r:id="Rec547dc492c64fd7"/>
    <p:sldId xmlns:r="http://schemas.openxmlformats.org/officeDocument/2006/relationships" id="259" r:id="R2a8e1213f82f4ad4"/>
    <p:sldId xmlns:r="http://schemas.openxmlformats.org/officeDocument/2006/relationships" id="260" r:id="Re3dbb10f52e84d54"/>
    <p:sldId xmlns:r="http://schemas.openxmlformats.org/officeDocument/2006/relationships" id="261" r:id="Rc558dafaf1134ee1"/>
    <p:sldId xmlns:r="http://schemas.openxmlformats.org/officeDocument/2006/relationships" id="262" r:id="R6107e4851734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fe9fb134c4dd4" /><Relationship Type="http://schemas.openxmlformats.org/officeDocument/2006/relationships/slide" Target="/ppt/slides/slide1.xml" Id="R3eede0aac18e48d5" /><Relationship Type="http://schemas.openxmlformats.org/officeDocument/2006/relationships/slide" Target="/ppt/slides/slide2.xml" Id="R7596c691e28342ad" /><Relationship Type="http://schemas.openxmlformats.org/officeDocument/2006/relationships/slide" Target="/ppt/slides/slide3.xml" Id="Rec547dc492c64fd7" /><Relationship Type="http://schemas.openxmlformats.org/officeDocument/2006/relationships/slide" Target="/ppt/slides/slide4.xml" Id="R2a8e1213f82f4ad4" /><Relationship Type="http://schemas.openxmlformats.org/officeDocument/2006/relationships/slide" Target="/ppt/slides/slide5.xml" Id="Re3dbb10f52e84d54" /><Relationship Type="http://schemas.openxmlformats.org/officeDocument/2006/relationships/slide" Target="/ppt/slides/slide6.xml" Id="Rc558dafaf1134ee1" /><Relationship Type="http://schemas.openxmlformats.org/officeDocument/2006/relationships/slide" Target="/ppt/slides/slide7.xml" Id="R6107e4851734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2da775a5c44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1430b3ddb4c65" /><Relationship Type="http://schemas.openxmlformats.org/officeDocument/2006/relationships/theme" Target="/ppt/slideMasters/theme/theme1.xml" Id="Rd2dd12708634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e1430b3ddb4c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8b0baaf0949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5c411f3fe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9ba61091541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1e2246f75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3f8361db049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997be516846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d34454c23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HEAD ENERGY BRANNCON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BRANNCON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HEAD ENERGY BRANNCON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BRANNCON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BRANNCON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BRANNCON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13 577 285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740 958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5 006 205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BRANNCON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HEAD ENERGY AS  –  52,9 %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LMB HOLDING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BIOUS HOLDING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KRISTOFFERSEN HOLDING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AUGESTAD ISAK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EIKEMO GINA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BRANNCON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993 230 537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BRANNCON AS</a:t>
            </a:r>
          </a:p>
        </p:txBody>
      </p:sp>
    </p:spTree>
  </p:cSld>
  <p:clrMapOvr>
    <a:masterClrMapping xmlns:a="http://schemas.openxmlformats.org/drawingml/2006/main"/>
  </p:clrMapOvr>
</p:sld>
</file>