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94221bbd0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9f04d67114311"/>
  </p:sldMasterIdLst>
  <p:sldIdLst>
    <p:sldId xmlns:r="http://schemas.openxmlformats.org/officeDocument/2006/relationships" id="256" r:id="R4eb8594cb72a447d"/>
    <p:sldId xmlns:r="http://schemas.openxmlformats.org/officeDocument/2006/relationships" id="257" r:id="R261ab2556f0c488a"/>
    <p:sldId xmlns:r="http://schemas.openxmlformats.org/officeDocument/2006/relationships" id="258" r:id="Rb1d94c7208cb4bcf"/>
    <p:sldId xmlns:r="http://schemas.openxmlformats.org/officeDocument/2006/relationships" id="259" r:id="R69022a97a63947e6"/>
    <p:sldId xmlns:r="http://schemas.openxmlformats.org/officeDocument/2006/relationships" id="260" r:id="R8198271aa6c84251"/>
    <p:sldId xmlns:r="http://schemas.openxmlformats.org/officeDocument/2006/relationships" id="261" r:id="R7f058bc43e2846fb"/>
    <p:sldId xmlns:r="http://schemas.openxmlformats.org/officeDocument/2006/relationships" id="262" r:id="R6c434e87a237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9f04d67114311" /><Relationship Type="http://schemas.openxmlformats.org/officeDocument/2006/relationships/slide" Target="/ppt/slides/slide1.xml" Id="R4eb8594cb72a447d" /><Relationship Type="http://schemas.openxmlformats.org/officeDocument/2006/relationships/slide" Target="/ppt/slides/slide2.xml" Id="R261ab2556f0c488a" /><Relationship Type="http://schemas.openxmlformats.org/officeDocument/2006/relationships/slide" Target="/ppt/slides/slide3.xml" Id="Rb1d94c7208cb4bcf" /><Relationship Type="http://schemas.openxmlformats.org/officeDocument/2006/relationships/slide" Target="/ppt/slides/slide4.xml" Id="R69022a97a63947e6" /><Relationship Type="http://schemas.openxmlformats.org/officeDocument/2006/relationships/slide" Target="/ppt/slides/slide5.xml" Id="R8198271aa6c84251" /><Relationship Type="http://schemas.openxmlformats.org/officeDocument/2006/relationships/slide" Target="/ppt/slides/slide6.xml" Id="R7f058bc43e2846fb" /><Relationship Type="http://schemas.openxmlformats.org/officeDocument/2006/relationships/slide" Target="/ppt/slides/slide7.xml" Id="R6c434e87a237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e8a0edb57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77c303514d0f" /><Relationship Type="http://schemas.openxmlformats.org/officeDocument/2006/relationships/theme" Target="/ppt/slideMasters/theme/theme1.xml" Id="R28edfa3f4b8a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377c30351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f5f354b8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7194a914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5cd09331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e4ab2fd4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608ba84aa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466fee65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8fcdbac7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−9 736 060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−9 621 845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74 205 901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74 282 669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Martinsen, Ringveien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993 231 045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