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9f6380f1e54e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91d5fff60a4cac"/>
  </p:sldMasterIdLst>
  <p:sldIdLst>
    <p:sldId xmlns:r="http://schemas.openxmlformats.org/officeDocument/2006/relationships" id="256" r:id="R78303836c9ca495a"/>
    <p:sldId xmlns:r="http://schemas.openxmlformats.org/officeDocument/2006/relationships" id="257" r:id="R51134cc1481247fb"/>
    <p:sldId xmlns:r="http://schemas.openxmlformats.org/officeDocument/2006/relationships" id="258" r:id="R610ecfe3c54f4e34"/>
    <p:sldId xmlns:r="http://schemas.openxmlformats.org/officeDocument/2006/relationships" id="259" r:id="R6a324e449ff3410f"/>
    <p:sldId xmlns:r="http://schemas.openxmlformats.org/officeDocument/2006/relationships" id="260" r:id="R73d2c62e0ae14549"/>
    <p:sldId xmlns:r="http://schemas.openxmlformats.org/officeDocument/2006/relationships" id="261" r:id="R7c93a676d76847ee"/>
    <p:sldId xmlns:r="http://schemas.openxmlformats.org/officeDocument/2006/relationships" id="262" r:id="Rb330de22d1e646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1d5fff60a4cac" /><Relationship Type="http://schemas.openxmlformats.org/officeDocument/2006/relationships/slide" Target="/ppt/slides/slide1.xml" Id="R78303836c9ca495a" /><Relationship Type="http://schemas.openxmlformats.org/officeDocument/2006/relationships/slide" Target="/ppt/slides/slide2.xml" Id="R51134cc1481247fb" /><Relationship Type="http://schemas.openxmlformats.org/officeDocument/2006/relationships/slide" Target="/ppt/slides/slide3.xml" Id="R610ecfe3c54f4e34" /><Relationship Type="http://schemas.openxmlformats.org/officeDocument/2006/relationships/slide" Target="/ppt/slides/slide4.xml" Id="R6a324e449ff3410f" /><Relationship Type="http://schemas.openxmlformats.org/officeDocument/2006/relationships/slide" Target="/ppt/slides/slide5.xml" Id="R73d2c62e0ae14549" /><Relationship Type="http://schemas.openxmlformats.org/officeDocument/2006/relationships/slide" Target="/ppt/slides/slide6.xml" Id="R7c93a676d76847ee" /><Relationship Type="http://schemas.openxmlformats.org/officeDocument/2006/relationships/slide" Target="/ppt/slides/slide7.xml" Id="Rb330de22d1e646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4aa3f39af43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17c703fca4f40" /><Relationship Type="http://schemas.openxmlformats.org/officeDocument/2006/relationships/theme" Target="/ppt/slideMasters/theme/theme1.xml" Id="Rcf4d0b81ce9648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b17c703fca4f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cd1bcca3743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c22e29fd44b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93b44235448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831f1038646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2718eeec34d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0a91d407e47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7588e392349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RØRTEKNIKK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RØRTEKNIKK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145 006 875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14 022 325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10 956 973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24 419 854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50 389 374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BYNES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L&amp;M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ÅDLANDSVIK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Leirvikflaten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70 64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post@bergen-rorteknikk.no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www.bergen-rorteknikk.no/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993 231 150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RØRTEKNIKK AS</a:t>
            </a:r>
          </a:p>
        </p:txBody>
      </p:sp>
    </p:spTree>
  </p:cSld>
  <p:clrMapOvr>
    <a:masterClrMapping xmlns:a="http://schemas.openxmlformats.org/drawingml/2006/main"/>
  </p:clrMapOvr>
</p:sld>
</file>