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86c1ec925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e521ad94d445d"/>
  </p:sldMasterIdLst>
  <p:sldIdLst>
    <p:sldId xmlns:r="http://schemas.openxmlformats.org/officeDocument/2006/relationships" id="256" r:id="Rceedc7594db44119"/>
    <p:sldId xmlns:r="http://schemas.openxmlformats.org/officeDocument/2006/relationships" id="257" r:id="Rd8f5b9b1d83943bd"/>
    <p:sldId xmlns:r="http://schemas.openxmlformats.org/officeDocument/2006/relationships" id="258" r:id="Rc4a96cac35f84ca7"/>
    <p:sldId xmlns:r="http://schemas.openxmlformats.org/officeDocument/2006/relationships" id="259" r:id="R231460b93c584a25"/>
    <p:sldId xmlns:r="http://schemas.openxmlformats.org/officeDocument/2006/relationships" id="260" r:id="R3deba177b26445b6"/>
    <p:sldId xmlns:r="http://schemas.openxmlformats.org/officeDocument/2006/relationships" id="261" r:id="R50b475c05a924479"/>
    <p:sldId xmlns:r="http://schemas.openxmlformats.org/officeDocument/2006/relationships" id="262" r:id="Rfe15b26839b9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e521ad94d445d" /><Relationship Type="http://schemas.openxmlformats.org/officeDocument/2006/relationships/slide" Target="/ppt/slides/slide1.xml" Id="Rceedc7594db44119" /><Relationship Type="http://schemas.openxmlformats.org/officeDocument/2006/relationships/slide" Target="/ppt/slides/slide2.xml" Id="Rd8f5b9b1d83943bd" /><Relationship Type="http://schemas.openxmlformats.org/officeDocument/2006/relationships/slide" Target="/ppt/slides/slide3.xml" Id="Rc4a96cac35f84ca7" /><Relationship Type="http://schemas.openxmlformats.org/officeDocument/2006/relationships/slide" Target="/ppt/slides/slide4.xml" Id="R231460b93c584a25" /><Relationship Type="http://schemas.openxmlformats.org/officeDocument/2006/relationships/slide" Target="/ppt/slides/slide5.xml" Id="R3deba177b26445b6" /><Relationship Type="http://schemas.openxmlformats.org/officeDocument/2006/relationships/slide" Target="/ppt/slides/slide6.xml" Id="R50b475c05a924479" /><Relationship Type="http://schemas.openxmlformats.org/officeDocument/2006/relationships/slide" Target="/ppt/slides/slide7.xml" Id="Rfe15b26839b9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3a88db4d5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8f2c320c5493f" /><Relationship Type="http://schemas.openxmlformats.org/officeDocument/2006/relationships/theme" Target="/ppt/slideMasters/theme/theme1.xml" Id="R4d4bc4939ffc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8f2c320c5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21c4b6dc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b43dce4e5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4c859bf9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422fd9ac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9db44562f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87846f64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efa22e29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LASA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5 435 859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8 514 583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39 772 760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41 811 450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BERSAAS DORTHE SOFIE BIE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BERSAAS PAUL EDVIN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Husøyvegen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93 22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993 233 404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LASA AS</a:t>
            </a:r>
          </a:p>
        </p:txBody>
      </p:sp>
    </p:spTree>
  </p:cSld>
  <p:clrMapOvr>
    <a:masterClrMapping xmlns:a="http://schemas.openxmlformats.org/drawingml/2006/main"/>
  </p:clrMapOvr>
</p:sld>
</file>