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afe0bfda340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96eb426b7545b5"/>
  </p:sldMasterIdLst>
  <p:sldIdLst>
    <p:sldId xmlns:r="http://schemas.openxmlformats.org/officeDocument/2006/relationships" id="256" r:id="R516b52f1c7eb47dc"/>
    <p:sldId xmlns:r="http://schemas.openxmlformats.org/officeDocument/2006/relationships" id="257" r:id="R3fa268fab61d43c3"/>
    <p:sldId xmlns:r="http://schemas.openxmlformats.org/officeDocument/2006/relationships" id="258" r:id="Rfea122de0f094306"/>
    <p:sldId xmlns:r="http://schemas.openxmlformats.org/officeDocument/2006/relationships" id="259" r:id="R9f2705d9ce3843c2"/>
    <p:sldId xmlns:r="http://schemas.openxmlformats.org/officeDocument/2006/relationships" id="260" r:id="Rd09d0fd8f7c74359"/>
    <p:sldId xmlns:r="http://schemas.openxmlformats.org/officeDocument/2006/relationships" id="261" r:id="Rbed6b1103486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6eb426b7545b5" /><Relationship Type="http://schemas.openxmlformats.org/officeDocument/2006/relationships/slide" Target="/ppt/slides/slide1.xml" Id="R516b52f1c7eb47dc" /><Relationship Type="http://schemas.openxmlformats.org/officeDocument/2006/relationships/slide" Target="/ppt/slides/slide2.xml" Id="R3fa268fab61d43c3" /><Relationship Type="http://schemas.openxmlformats.org/officeDocument/2006/relationships/slide" Target="/ppt/slides/slide3.xml" Id="Rfea122de0f094306" /><Relationship Type="http://schemas.openxmlformats.org/officeDocument/2006/relationships/slide" Target="/ppt/slides/slide4.xml" Id="R9f2705d9ce3843c2" /><Relationship Type="http://schemas.openxmlformats.org/officeDocument/2006/relationships/slide" Target="/ppt/slides/slide5.xml" Id="Rd09d0fd8f7c74359" /><Relationship Type="http://schemas.openxmlformats.org/officeDocument/2006/relationships/slide" Target="/ppt/slides/slide6.xml" Id="Rbed6b1103486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ff10aa7c64e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0a75bdcdc4d78" /><Relationship Type="http://schemas.openxmlformats.org/officeDocument/2006/relationships/theme" Target="/ppt/slideMasters/theme/theme1.xml" Id="Rd3568d83c19a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a0a75bdcdc4d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ec56a43e547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f8fdf6c774b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7d53bd97044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dc9e243ef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50edbd8f648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ca110e9e142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HAGBARTH SCHJØTT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trestandard@trestandard.no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