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dc3a9c93fa41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b03be4faf94b96"/>
  </p:sldMasterIdLst>
  <p:sldIdLst>
    <p:sldId xmlns:r="http://schemas.openxmlformats.org/officeDocument/2006/relationships" id="256" r:id="R2ddb573837674f29"/>
    <p:sldId xmlns:r="http://schemas.openxmlformats.org/officeDocument/2006/relationships" id="257" r:id="R580eda73d84f4077"/>
    <p:sldId xmlns:r="http://schemas.openxmlformats.org/officeDocument/2006/relationships" id="258" r:id="Ra125d967189b49ac"/>
    <p:sldId xmlns:r="http://schemas.openxmlformats.org/officeDocument/2006/relationships" id="259" r:id="R29ab251c89de4028"/>
    <p:sldId xmlns:r="http://schemas.openxmlformats.org/officeDocument/2006/relationships" id="260" r:id="R001f9d8950c44f74"/>
    <p:sldId xmlns:r="http://schemas.openxmlformats.org/officeDocument/2006/relationships" id="261" r:id="Recf40bb4518d4607"/>
    <p:sldId xmlns:r="http://schemas.openxmlformats.org/officeDocument/2006/relationships" id="262" r:id="R21687b33cb784b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b03be4faf94b96" /><Relationship Type="http://schemas.openxmlformats.org/officeDocument/2006/relationships/slide" Target="/ppt/slides/slide1.xml" Id="R2ddb573837674f29" /><Relationship Type="http://schemas.openxmlformats.org/officeDocument/2006/relationships/slide" Target="/ppt/slides/slide2.xml" Id="R580eda73d84f4077" /><Relationship Type="http://schemas.openxmlformats.org/officeDocument/2006/relationships/slide" Target="/ppt/slides/slide3.xml" Id="Ra125d967189b49ac" /><Relationship Type="http://schemas.openxmlformats.org/officeDocument/2006/relationships/slide" Target="/ppt/slides/slide4.xml" Id="R29ab251c89de4028" /><Relationship Type="http://schemas.openxmlformats.org/officeDocument/2006/relationships/slide" Target="/ppt/slides/slide5.xml" Id="R001f9d8950c44f74" /><Relationship Type="http://schemas.openxmlformats.org/officeDocument/2006/relationships/slide" Target="/ppt/slides/slide6.xml" Id="Recf40bb4518d4607" /><Relationship Type="http://schemas.openxmlformats.org/officeDocument/2006/relationships/slide" Target="/ppt/slides/slide7.xml" Id="R21687b33cb784b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d3320574854f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d144a133c4fe4" /><Relationship Type="http://schemas.openxmlformats.org/officeDocument/2006/relationships/theme" Target="/ppt/slideMasters/theme/theme1.xml" Id="Rc35df032ab554c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dd144a133c4f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04713673645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d61210c5c44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5e0c6073946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42af28af544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12432b7954c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7155597154d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13072fab14f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HAGBARTH SCHJØTT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HAGBARTH SCHJØTT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−472 988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1 648 774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23 402 390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26 481 848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HAGBARTH EMIL NORDBERG FALSTER-SCHJØTT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Stålfjæra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trestandard@trestandard.no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993 235 113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