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a1790d899349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1ff87ae564db1"/>
  </p:sldMasterIdLst>
  <p:sldIdLst>
    <p:sldId xmlns:r="http://schemas.openxmlformats.org/officeDocument/2006/relationships" id="256" r:id="R0539813343334b42"/>
    <p:sldId xmlns:r="http://schemas.openxmlformats.org/officeDocument/2006/relationships" id="257" r:id="R9ad4c18270754f17"/>
    <p:sldId xmlns:r="http://schemas.openxmlformats.org/officeDocument/2006/relationships" id="258" r:id="R1df5077e91344cff"/>
    <p:sldId xmlns:r="http://schemas.openxmlformats.org/officeDocument/2006/relationships" id="259" r:id="Rae53529fc5d94bff"/>
    <p:sldId xmlns:r="http://schemas.openxmlformats.org/officeDocument/2006/relationships" id="260" r:id="R5f251cf2caad49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1ff87ae564db1" /><Relationship Type="http://schemas.openxmlformats.org/officeDocument/2006/relationships/slide" Target="/ppt/slides/slide1.xml" Id="R0539813343334b42" /><Relationship Type="http://schemas.openxmlformats.org/officeDocument/2006/relationships/slide" Target="/ppt/slides/slide2.xml" Id="R9ad4c18270754f17" /><Relationship Type="http://schemas.openxmlformats.org/officeDocument/2006/relationships/slide" Target="/ppt/slides/slide3.xml" Id="R1df5077e91344cff" /><Relationship Type="http://schemas.openxmlformats.org/officeDocument/2006/relationships/slide" Target="/ppt/slides/slide4.xml" Id="Rae53529fc5d94bff" /><Relationship Type="http://schemas.openxmlformats.org/officeDocument/2006/relationships/slide" Target="/ppt/slides/slide5.xml" Id="R5f251cf2caad49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e501f9439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e15e233c74ea9" /><Relationship Type="http://schemas.openxmlformats.org/officeDocument/2006/relationships/theme" Target="/ppt/slideMasters/theme/theme1.xml" Id="R57e5370a2b7244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ee15e233c7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a414ed51a43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162217182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96eec45a749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5438c71c64a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39f85f4c549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RANES Erik Magne Ranes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RANES Erik Magne Ranes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RANES Erik Magne Ranes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RANES Erik Magne Ranes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RANES Erik Magne Ranes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RANES Erik Magne Ranes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Buhagen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post@emranes.no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993 256 471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RANES Erik Magne Ranes</a:t>
            </a:r>
          </a:p>
        </p:txBody>
      </p:sp>
    </p:spTree>
  </p:cSld>
  <p:clrMapOvr>
    <a:masterClrMapping xmlns:a="http://schemas.openxmlformats.org/drawingml/2006/main"/>
  </p:clrMapOvr>
</p:sld>
</file>