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067af0c16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4fc50703340ff"/>
  </p:sldMasterIdLst>
  <p:sldIdLst>
    <p:sldId xmlns:r="http://schemas.openxmlformats.org/officeDocument/2006/relationships" id="256" r:id="Rd00df346859c46c3"/>
    <p:sldId xmlns:r="http://schemas.openxmlformats.org/officeDocument/2006/relationships" id="257" r:id="Rb0e9124990e248da"/>
    <p:sldId xmlns:r="http://schemas.openxmlformats.org/officeDocument/2006/relationships" id="258" r:id="R66f29680910d4d18"/>
    <p:sldId xmlns:r="http://schemas.openxmlformats.org/officeDocument/2006/relationships" id="259" r:id="R336c5368d4154dca"/>
    <p:sldId xmlns:r="http://schemas.openxmlformats.org/officeDocument/2006/relationships" id="260" r:id="Ra0d1560652354e37"/>
    <p:sldId xmlns:r="http://schemas.openxmlformats.org/officeDocument/2006/relationships" id="261" r:id="R9b0d3b64d3c44d19"/>
    <p:sldId xmlns:r="http://schemas.openxmlformats.org/officeDocument/2006/relationships" id="262" r:id="Rcb8fcb67ba02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4fc50703340ff" /><Relationship Type="http://schemas.openxmlformats.org/officeDocument/2006/relationships/slide" Target="/ppt/slides/slide1.xml" Id="Rd00df346859c46c3" /><Relationship Type="http://schemas.openxmlformats.org/officeDocument/2006/relationships/slide" Target="/ppt/slides/slide2.xml" Id="Rb0e9124990e248da" /><Relationship Type="http://schemas.openxmlformats.org/officeDocument/2006/relationships/slide" Target="/ppt/slides/slide3.xml" Id="R66f29680910d4d18" /><Relationship Type="http://schemas.openxmlformats.org/officeDocument/2006/relationships/slide" Target="/ppt/slides/slide4.xml" Id="R336c5368d4154dca" /><Relationship Type="http://schemas.openxmlformats.org/officeDocument/2006/relationships/slide" Target="/ppt/slides/slide5.xml" Id="Ra0d1560652354e37" /><Relationship Type="http://schemas.openxmlformats.org/officeDocument/2006/relationships/slide" Target="/ppt/slides/slide6.xml" Id="R9b0d3b64d3c44d19" /><Relationship Type="http://schemas.openxmlformats.org/officeDocument/2006/relationships/slide" Target="/ppt/slides/slide7.xml" Id="Rcb8fcb67ba02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b048a0085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9293a34847f1" /><Relationship Type="http://schemas.openxmlformats.org/officeDocument/2006/relationships/theme" Target="/ppt/slideMasters/theme/theme1.xml" Id="R8b3c961e9cb5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19293a348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163d54462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9f350014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04d79abe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e8b663d7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d4bdb1b7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8547a4a4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96199f9d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ATTEN 36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ATTEN 36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27 456 786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33 251 741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ROMERO KIM TORNÅS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993 260 592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ATTEN 36 AS</a:t>
            </a:r>
          </a:p>
        </p:txBody>
      </p:sp>
    </p:spTree>
  </p:cSld>
  <p:clrMapOvr>
    <a:masterClrMapping xmlns:a="http://schemas.openxmlformats.org/drawingml/2006/main"/>
  </p:clrMapOvr>
</p:sld>
</file>