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ec0edead3a44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3f9f6e6d314ff6"/>
  </p:sldMasterIdLst>
  <p:sldIdLst>
    <p:sldId xmlns:r="http://schemas.openxmlformats.org/officeDocument/2006/relationships" id="256" r:id="R0046dda4bd544e42"/>
    <p:sldId xmlns:r="http://schemas.openxmlformats.org/officeDocument/2006/relationships" id="257" r:id="Rdb74e07d6bfe41da"/>
    <p:sldId xmlns:r="http://schemas.openxmlformats.org/officeDocument/2006/relationships" id="258" r:id="R6a8da78d781b4a23"/>
    <p:sldId xmlns:r="http://schemas.openxmlformats.org/officeDocument/2006/relationships" id="259" r:id="R304381399fc04d43"/>
    <p:sldId xmlns:r="http://schemas.openxmlformats.org/officeDocument/2006/relationships" id="260" r:id="R559af5022c454cb8"/>
    <p:sldId xmlns:r="http://schemas.openxmlformats.org/officeDocument/2006/relationships" id="261" r:id="R6ba0b09d549148df"/>
    <p:sldId xmlns:r="http://schemas.openxmlformats.org/officeDocument/2006/relationships" id="262" r:id="R5e33b8f5f5a545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f9f6e6d314ff6" /><Relationship Type="http://schemas.openxmlformats.org/officeDocument/2006/relationships/slide" Target="/ppt/slides/slide1.xml" Id="R0046dda4bd544e42" /><Relationship Type="http://schemas.openxmlformats.org/officeDocument/2006/relationships/slide" Target="/ppt/slides/slide2.xml" Id="Rdb74e07d6bfe41da" /><Relationship Type="http://schemas.openxmlformats.org/officeDocument/2006/relationships/slide" Target="/ppt/slides/slide3.xml" Id="R6a8da78d781b4a23" /><Relationship Type="http://schemas.openxmlformats.org/officeDocument/2006/relationships/slide" Target="/ppt/slides/slide4.xml" Id="R304381399fc04d43" /><Relationship Type="http://schemas.openxmlformats.org/officeDocument/2006/relationships/slide" Target="/ppt/slides/slide5.xml" Id="R559af5022c454cb8" /><Relationship Type="http://schemas.openxmlformats.org/officeDocument/2006/relationships/slide" Target="/ppt/slides/slide6.xml" Id="R6ba0b09d549148df" /><Relationship Type="http://schemas.openxmlformats.org/officeDocument/2006/relationships/slide" Target="/ppt/slides/slide7.xml" Id="R5e33b8f5f5a545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7bf360bb04b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b159935df4965" /><Relationship Type="http://schemas.openxmlformats.org/officeDocument/2006/relationships/theme" Target="/ppt/slideMasters/theme/theme1.xml" Id="R30cdc623c5a545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7b159935df49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bf0e3ba1843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d599768174a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85e2ab18d40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92298687e4d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81f2e108a4f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04c9cb5244b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c34676f8e49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V-FINANS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V-FINANS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1 494 024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9 152 886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9 165 179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VESTVIK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 alle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j.vestvik@lyse.net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993 265 179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V-FINANS AS</a:t>
            </a:r>
          </a:p>
        </p:txBody>
      </p:sp>
    </p:spTree>
  </p:cSld>
  <p:clrMapOvr>
    <a:masterClrMapping xmlns:a="http://schemas.openxmlformats.org/drawingml/2006/main"/>
  </p:clrMapOvr>
</p:sld>
</file>