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0d9c0275a794d0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aee5a2cb32b4d3a"/>
  </p:sldMasterIdLst>
  <p:sldIdLst>
    <p:sldId xmlns:r="http://schemas.openxmlformats.org/officeDocument/2006/relationships" id="256" r:id="R52439bf2acf64dad"/>
    <p:sldId xmlns:r="http://schemas.openxmlformats.org/officeDocument/2006/relationships" id="257" r:id="R7f746742c4a049c5"/>
    <p:sldId xmlns:r="http://schemas.openxmlformats.org/officeDocument/2006/relationships" id="258" r:id="Rb4597a3844aa4581"/>
    <p:sldId xmlns:r="http://schemas.openxmlformats.org/officeDocument/2006/relationships" id="259" r:id="R69ae4766e3994cf7"/>
    <p:sldId xmlns:r="http://schemas.openxmlformats.org/officeDocument/2006/relationships" id="260" r:id="Rc5684a1f417e40a8"/>
    <p:sldId xmlns:r="http://schemas.openxmlformats.org/officeDocument/2006/relationships" id="261" r:id="R7581f176cb974dc7"/>
    <p:sldId xmlns:r="http://schemas.openxmlformats.org/officeDocument/2006/relationships" id="262" r:id="R12d20fad9caf422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aee5a2cb32b4d3a" /><Relationship Type="http://schemas.openxmlformats.org/officeDocument/2006/relationships/slide" Target="/ppt/slides/slide1.xml" Id="R52439bf2acf64dad" /><Relationship Type="http://schemas.openxmlformats.org/officeDocument/2006/relationships/slide" Target="/ppt/slides/slide2.xml" Id="R7f746742c4a049c5" /><Relationship Type="http://schemas.openxmlformats.org/officeDocument/2006/relationships/slide" Target="/ppt/slides/slide3.xml" Id="Rb4597a3844aa4581" /><Relationship Type="http://schemas.openxmlformats.org/officeDocument/2006/relationships/slide" Target="/ppt/slides/slide4.xml" Id="R69ae4766e3994cf7" /><Relationship Type="http://schemas.openxmlformats.org/officeDocument/2006/relationships/slide" Target="/ppt/slides/slide5.xml" Id="Rc5684a1f417e40a8" /><Relationship Type="http://schemas.openxmlformats.org/officeDocument/2006/relationships/slide" Target="/ppt/slides/slide6.xml" Id="R7581f176cb974dc7" /><Relationship Type="http://schemas.openxmlformats.org/officeDocument/2006/relationships/slide" Target="/ppt/slides/slide7.xml" Id="R12d20fad9caf422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dc83f1274b3488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92014ca73045f0" /><Relationship Type="http://schemas.openxmlformats.org/officeDocument/2006/relationships/theme" Target="/ppt/slideMasters/theme/theme1.xml" Id="R90e36b074bbe47c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292014ca73045f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f1d8cd66c94ac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11d26ce66747e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f4245a0ffc4b8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ec336420e24ce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449268e698427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633d84c448432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6d67ca75a34ce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BRÅSTAD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BRÅSTAD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BRÅSTAD AS ble etablert [år] og holder til i Grimstad.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BRÅSTAD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BRÅSTAD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BRÅSTAD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−169 845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643 467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17 307 901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17 314 778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BRÅSTAD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HALVOR RIBE  –  51,7 %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SOLFRID RIBE  –  24,1 %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ANNA CECILIE RIBE  –  12,1 %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CHRISTOFFER RIBE  –  12,1 %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BRÅSTAD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Fjæreveien 85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4885 Grimstad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993 265 608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BRÅSTAD AS</a:t>
            </a:r>
          </a:p>
        </p:txBody>
      </p:sp>
    </p:spTree>
  </p:cSld>
  <p:clrMapOvr>
    <a:masterClrMapping xmlns:a="http://schemas.openxmlformats.org/drawingml/2006/main"/>
  </p:clrMapOvr>
</p:sld>
</file>