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05f7b76678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188bb8027d4148"/>
  </p:sldMasterIdLst>
  <p:sldIdLst>
    <p:sldId xmlns:r="http://schemas.openxmlformats.org/officeDocument/2006/relationships" id="256" r:id="R685b0e0b6dbb4db5"/>
    <p:sldId xmlns:r="http://schemas.openxmlformats.org/officeDocument/2006/relationships" id="257" r:id="R4cec36abc20c44e5"/>
    <p:sldId xmlns:r="http://schemas.openxmlformats.org/officeDocument/2006/relationships" id="258" r:id="R61f6d7ec530c41e4"/>
    <p:sldId xmlns:r="http://schemas.openxmlformats.org/officeDocument/2006/relationships" id="259" r:id="R2ded15828bcc480a"/>
    <p:sldId xmlns:r="http://schemas.openxmlformats.org/officeDocument/2006/relationships" id="260" r:id="R1e5bd29c38e54206"/>
    <p:sldId xmlns:r="http://schemas.openxmlformats.org/officeDocument/2006/relationships" id="261" r:id="Rec3d77e0a1874938"/>
    <p:sldId xmlns:r="http://schemas.openxmlformats.org/officeDocument/2006/relationships" id="262" r:id="Rc4283090fe70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88bb8027d4148" /><Relationship Type="http://schemas.openxmlformats.org/officeDocument/2006/relationships/slide" Target="/ppt/slides/slide1.xml" Id="R685b0e0b6dbb4db5" /><Relationship Type="http://schemas.openxmlformats.org/officeDocument/2006/relationships/slide" Target="/ppt/slides/slide2.xml" Id="R4cec36abc20c44e5" /><Relationship Type="http://schemas.openxmlformats.org/officeDocument/2006/relationships/slide" Target="/ppt/slides/slide3.xml" Id="R61f6d7ec530c41e4" /><Relationship Type="http://schemas.openxmlformats.org/officeDocument/2006/relationships/slide" Target="/ppt/slides/slide4.xml" Id="R2ded15828bcc480a" /><Relationship Type="http://schemas.openxmlformats.org/officeDocument/2006/relationships/slide" Target="/ppt/slides/slide5.xml" Id="R1e5bd29c38e54206" /><Relationship Type="http://schemas.openxmlformats.org/officeDocument/2006/relationships/slide" Target="/ppt/slides/slide6.xml" Id="Rec3d77e0a1874938" /><Relationship Type="http://schemas.openxmlformats.org/officeDocument/2006/relationships/slide" Target="/ppt/slides/slide7.xml" Id="Rc4283090fe70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281bb83c3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e96136a6245ca" /><Relationship Type="http://schemas.openxmlformats.org/officeDocument/2006/relationships/theme" Target="/ppt/slideMasters/theme/theme1.xml" Id="R247f2dc0fac9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ae96136a62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92f724d7840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eafca686249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31252d85642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1d28956a142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2bcb95f6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391f7f6740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78116250f41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STOFI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3 205 180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MAST HOLDING AS  –  45,2 %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MIKAL AS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BERGESEN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ØSTERVOLD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Ecosubsea AS, Prestanesvegen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08 71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www.ecosubsea.com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993 269 158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