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3422d61dbf41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174d5629c45ee"/>
  </p:sldMasterIdLst>
  <p:sldIdLst>
    <p:sldId xmlns:r="http://schemas.openxmlformats.org/officeDocument/2006/relationships" id="256" r:id="Rdb98d75724a24539"/>
    <p:sldId xmlns:r="http://schemas.openxmlformats.org/officeDocument/2006/relationships" id="257" r:id="R039da8e9056049b5"/>
    <p:sldId xmlns:r="http://schemas.openxmlformats.org/officeDocument/2006/relationships" id="258" r:id="Re125db2988a14b67"/>
    <p:sldId xmlns:r="http://schemas.openxmlformats.org/officeDocument/2006/relationships" id="259" r:id="R1455905be8494bed"/>
    <p:sldId xmlns:r="http://schemas.openxmlformats.org/officeDocument/2006/relationships" id="260" r:id="R06e4480228694bff"/>
    <p:sldId xmlns:r="http://schemas.openxmlformats.org/officeDocument/2006/relationships" id="261" r:id="R0deb5a56f5934d15"/>
    <p:sldId xmlns:r="http://schemas.openxmlformats.org/officeDocument/2006/relationships" id="262" r:id="R40cadc2988b441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174d5629c45ee" /><Relationship Type="http://schemas.openxmlformats.org/officeDocument/2006/relationships/slide" Target="/ppt/slides/slide1.xml" Id="Rdb98d75724a24539" /><Relationship Type="http://schemas.openxmlformats.org/officeDocument/2006/relationships/slide" Target="/ppt/slides/slide2.xml" Id="R039da8e9056049b5" /><Relationship Type="http://schemas.openxmlformats.org/officeDocument/2006/relationships/slide" Target="/ppt/slides/slide3.xml" Id="Re125db2988a14b67" /><Relationship Type="http://schemas.openxmlformats.org/officeDocument/2006/relationships/slide" Target="/ppt/slides/slide4.xml" Id="R1455905be8494bed" /><Relationship Type="http://schemas.openxmlformats.org/officeDocument/2006/relationships/slide" Target="/ppt/slides/slide5.xml" Id="R06e4480228694bff" /><Relationship Type="http://schemas.openxmlformats.org/officeDocument/2006/relationships/slide" Target="/ppt/slides/slide6.xml" Id="R0deb5a56f5934d15" /><Relationship Type="http://schemas.openxmlformats.org/officeDocument/2006/relationships/slide" Target="/ppt/slides/slide7.xml" Id="R40cadc2988b441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41f4f11c1744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cb76d9b714e74" /><Relationship Type="http://schemas.openxmlformats.org/officeDocument/2006/relationships/theme" Target="/ppt/slideMasters/theme/theme1.xml" Id="R4de49550d1b845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ecb76d9b71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0ebc8b842c44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436d00ca446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dbec1733047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393edee4b4d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a17df8abb40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a0d965104f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2a5fd4d814b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MOCCA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MOCCA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−610 210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5 511 482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40 473 002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57 936 271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KRISTOFER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VEGARD SAXEGAARD REITEN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KRISTOFER REITEN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Hellerudveien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MOCCA INVEST AS</a:t>
            </a:r>
          </a:p>
        </p:txBody>
      </p:sp>
    </p:spTree>
  </p:cSld>
  <p:clrMapOvr>
    <a:masterClrMapping xmlns:a="http://schemas.openxmlformats.org/drawingml/2006/main"/>
  </p:clrMapOvr>
</p:sld>
</file>