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12be32fb7e4e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166eb460504175"/>
  </p:sldMasterIdLst>
  <p:sldIdLst>
    <p:sldId xmlns:r="http://schemas.openxmlformats.org/officeDocument/2006/relationships" id="256" r:id="Ra6e87e2734714f09"/>
    <p:sldId xmlns:r="http://schemas.openxmlformats.org/officeDocument/2006/relationships" id="257" r:id="R463d47fd0c2c4852"/>
    <p:sldId xmlns:r="http://schemas.openxmlformats.org/officeDocument/2006/relationships" id="258" r:id="Re4058e422a074807"/>
    <p:sldId xmlns:r="http://schemas.openxmlformats.org/officeDocument/2006/relationships" id="259" r:id="Rf15445e035d14dff"/>
    <p:sldId xmlns:r="http://schemas.openxmlformats.org/officeDocument/2006/relationships" id="260" r:id="R4e73d3c7e6364783"/>
    <p:sldId xmlns:r="http://schemas.openxmlformats.org/officeDocument/2006/relationships" id="261" r:id="R4425dcc926ae498b"/>
    <p:sldId xmlns:r="http://schemas.openxmlformats.org/officeDocument/2006/relationships" id="262" r:id="R75f790512e3642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66eb460504175" /><Relationship Type="http://schemas.openxmlformats.org/officeDocument/2006/relationships/slide" Target="/ppt/slides/slide1.xml" Id="Ra6e87e2734714f09" /><Relationship Type="http://schemas.openxmlformats.org/officeDocument/2006/relationships/slide" Target="/ppt/slides/slide2.xml" Id="R463d47fd0c2c4852" /><Relationship Type="http://schemas.openxmlformats.org/officeDocument/2006/relationships/slide" Target="/ppt/slides/slide3.xml" Id="Re4058e422a074807" /><Relationship Type="http://schemas.openxmlformats.org/officeDocument/2006/relationships/slide" Target="/ppt/slides/slide4.xml" Id="Rf15445e035d14dff" /><Relationship Type="http://schemas.openxmlformats.org/officeDocument/2006/relationships/slide" Target="/ppt/slides/slide5.xml" Id="R4e73d3c7e6364783" /><Relationship Type="http://schemas.openxmlformats.org/officeDocument/2006/relationships/slide" Target="/ppt/slides/slide6.xml" Id="R4425dcc926ae498b" /><Relationship Type="http://schemas.openxmlformats.org/officeDocument/2006/relationships/slide" Target="/ppt/slides/slide7.xml" Id="R75f790512e3642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6d5710d2d4f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de3e02b634601" /><Relationship Type="http://schemas.openxmlformats.org/officeDocument/2006/relationships/theme" Target="/ppt/slideMasters/theme/theme1.xml" Id="Rdbb4192e8e8643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2de3e02b6346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6cfc27b694b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7187af55346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feff6800846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941e9355a47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7b8afed6b4d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ec80fadcc4b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1b33f8f1541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KLIMA EXPERTEN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EXPERTEN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KLIMA EXPERTEN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EXPERTEN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EXPERTEN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EXPERTEN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19 140 907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−3 625 510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−3 183 736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5 149 270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9 271 340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EXPERTEN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EXPERTEN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Leirvåggata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74 38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post@klimaexperten.no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www.klimaexperten.no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993 271 160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EXPERTEN AS</a:t>
            </a:r>
          </a:p>
        </p:txBody>
      </p:sp>
    </p:spTree>
  </p:cSld>
  <p:clrMapOvr>
    <a:masterClrMapping xmlns:a="http://schemas.openxmlformats.org/drawingml/2006/main"/>
  </p:clrMapOvr>
</p:sld>
</file>