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7e62e3414743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c71ab098c14a8e"/>
  </p:sldMasterIdLst>
  <p:sldIdLst>
    <p:sldId xmlns:r="http://schemas.openxmlformats.org/officeDocument/2006/relationships" id="256" r:id="Rc72fbd732a244116"/>
    <p:sldId xmlns:r="http://schemas.openxmlformats.org/officeDocument/2006/relationships" id="257" r:id="R5b65f416e69e444b"/>
    <p:sldId xmlns:r="http://schemas.openxmlformats.org/officeDocument/2006/relationships" id="258" r:id="R134407bf122040fb"/>
    <p:sldId xmlns:r="http://schemas.openxmlformats.org/officeDocument/2006/relationships" id="259" r:id="Rd73e3bb473f04f33"/>
    <p:sldId xmlns:r="http://schemas.openxmlformats.org/officeDocument/2006/relationships" id="260" r:id="Rdd1f138f5866471f"/>
    <p:sldId xmlns:r="http://schemas.openxmlformats.org/officeDocument/2006/relationships" id="261" r:id="R26db050019c446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71ab098c14a8e" /><Relationship Type="http://schemas.openxmlformats.org/officeDocument/2006/relationships/slide" Target="/ppt/slides/slide1.xml" Id="Rc72fbd732a244116" /><Relationship Type="http://schemas.openxmlformats.org/officeDocument/2006/relationships/slide" Target="/ppt/slides/slide2.xml" Id="R5b65f416e69e444b" /><Relationship Type="http://schemas.openxmlformats.org/officeDocument/2006/relationships/slide" Target="/ppt/slides/slide3.xml" Id="R134407bf122040fb" /><Relationship Type="http://schemas.openxmlformats.org/officeDocument/2006/relationships/slide" Target="/ppt/slides/slide4.xml" Id="Rd73e3bb473f04f33" /><Relationship Type="http://schemas.openxmlformats.org/officeDocument/2006/relationships/slide" Target="/ppt/slides/slide5.xml" Id="Rdd1f138f5866471f" /><Relationship Type="http://schemas.openxmlformats.org/officeDocument/2006/relationships/slide" Target="/ppt/slides/slide6.xml" Id="R26db050019c446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270f9dba148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89dea7f164168" /><Relationship Type="http://schemas.openxmlformats.org/officeDocument/2006/relationships/theme" Target="/ppt/slideMasters/theme/theme1.xml" Id="R02de31f393c84d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c89dea7f1641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7836ac6024a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051709b084f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59dbf4edb48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c7db8044d4d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257f66e7b45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70fb5220244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HARALDSEN VVS OG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VVS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VVS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VVS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VVS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VVS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Steinbekkveien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1464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993 275 921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VVS OG EIENDOM AS</a:t>
            </a:r>
          </a:p>
        </p:txBody>
      </p:sp>
    </p:spTree>
  </p:cSld>
  <p:clrMapOvr>
    <a:masterClrMapping xmlns:a="http://schemas.openxmlformats.org/drawingml/2006/main"/>
  </p:clrMapOvr>
</p:sld>
</file>