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1e005720c140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ee1323cca948f6"/>
  </p:sldMasterIdLst>
  <p:sldIdLst>
    <p:sldId xmlns:r="http://schemas.openxmlformats.org/officeDocument/2006/relationships" id="256" r:id="R095ddffe2336430b"/>
    <p:sldId xmlns:r="http://schemas.openxmlformats.org/officeDocument/2006/relationships" id="257" r:id="R17995e2f30b74bfa"/>
    <p:sldId xmlns:r="http://schemas.openxmlformats.org/officeDocument/2006/relationships" id="258" r:id="Rc557a1f2931e4d5b"/>
    <p:sldId xmlns:r="http://schemas.openxmlformats.org/officeDocument/2006/relationships" id="259" r:id="Reaa053ef44e54f61"/>
    <p:sldId xmlns:r="http://schemas.openxmlformats.org/officeDocument/2006/relationships" id="260" r:id="R97d2bd7088664496"/>
    <p:sldId xmlns:r="http://schemas.openxmlformats.org/officeDocument/2006/relationships" id="261" r:id="Re0e9c0f5885441d6"/>
    <p:sldId xmlns:r="http://schemas.openxmlformats.org/officeDocument/2006/relationships" id="262" r:id="R61596d5cc6604d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ee1323cca948f6" /><Relationship Type="http://schemas.openxmlformats.org/officeDocument/2006/relationships/slide" Target="/ppt/slides/slide1.xml" Id="R095ddffe2336430b" /><Relationship Type="http://schemas.openxmlformats.org/officeDocument/2006/relationships/slide" Target="/ppt/slides/slide2.xml" Id="R17995e2f30b74bfa" /><Relationship Type="http://schemas.openxmlformats.org/officeDocument/2006/relationships/slide" Target="/ppt/slides/slide3.xml" Id="Rc557a1f2931e4d5b" /><Relationship Type="http://schemas.openxmlformats.org/officeDocument/2006/relationships/slide" Target="/ppt/slides/slide4.xml" Id="Reaa053ef44e54f61" /><Relationship Type="http://schemas.openxmlformats.org/officeDocument/2006/relationships/slide" Target="/ppt/slides/slide5.xml" Id="R97d2bd7088664496" /><Relationship Type="http://schemas.openxmlformats.org/officeDocument/2006/relationships/slide" Target="/ppt/slides/slide6.xml" Id="Re0e9c0f5885441d6" /><Relationship Type="http://schemas.openxmlformats.org/officeDocument/2006/relationships/slide" Target="/ppt/slides/slide7.xml" Id="R61596d5cc6604d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0351dfef0844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afb893bb1488c" /><Relationship Type="http://schemas.openxmlformats.org/officeDocument/2006/relationships/theme" Target="/ppt/slideMasters/theme/theme1.xml" Id="Rf6056a90583848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3afb893bb148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94e72eec84e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1265931e542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2634556d448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2b67669fb49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a17c0773348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dad2eacdc4b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46f31f5c545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HARALDSEN VVS OG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HARALDSEN VVS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HARALDSEN VVS OG EIENDOM AS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HARALDSEN VVS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HARALDSEN VVS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HARALDSEN VVS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509 600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−106 730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1 301 574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1 860 965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HARALDSEN VVS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HARALDSEN FRODE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HARALDSEN VVS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Steinbekkveien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1464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993 275 921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HARALDSEN VVS OG EIENDOM AS</a:t>
            </a:r>
          </a:p>
        </p:txBody>
      </p:sp>
    </p:spTree>
  </p:cSld>
  <p:clrMapOvr>
    <a:masterClrMapping xmlns:a="http://schemas.openxmlformats.org/drawingml/2006/main"/>
  </p:clrMapOvr>
</p:sld>
</file>