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62f6a292d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b492192394c15"/>
  </p:sldMasterIdLst>
  <p:sldIdLst>
    <p:sldId xmlns:r="http://schemas.openxmlformats.org/officeDocument/2006/relationships" id="256" r:id="R2992edac348f4431"/>
    <p:sldId xmlns:r="http://schemas.openxmlformats.org/officeDocument/2006/relationships" id="257" r:id="Rde19e1e4b582418f"/>
    <p:sldId xmlns:r="http://schemas.openxmlformats.org/officeDocument/2006/relationships" id="258" r:id="Rd67528fefcaa4c07"/>
    <p:sldId xmlns:r="http://schemas.openxmlformats.org/officeDocument/2006/relationships" id="259" r:id="R0e69a0d4cec94139"/>
    <p:sldId xmlns:r="http://schemas.openxmlformats.org/officeDocument/2006/relationships" id="260" r:id="R1adfbb04b1bb4be8"/>
    <p:sldId xmlns:r="http://schemas.openxmlformats.org/officeDocument/2006/relationships" id="261" r:id="R74410f9faf664f38"/>
    <p:sldId xmlns:r="http://schemas.openxmlformats.org/officeDocument/2006/relationships" id="262" r:id="R468a8a50e83a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b492192394c15" /><Relationship Type="http://schemas.openxmlformats.org/officeDocument/2006/relationships/slide" Target="/ppt/slides/slide1.xml" Id="R2992edac348f4431" /><Relationship Type="http://schemas.openxmlformats.org/officeDocument/2006/relationships/slide" Target="/ppt/slides/slide2.xml" Id="Rde19e1e4b582418f" /><Relationship Type="http://schemas.openxmlformats.org/officeDocument/2006/relationships/slide" Target="/ppt/slides/slide3.xml" Id="Rd67528fefcaa4c07" /><Relationship Type="http://schemas.openxmlformats.org/officeDocument/2006/relationships/slide" Target="/ppt/slides/slide4.xml" Id="R0e69a0d4cec94139" /><Relationship Type="http://schemas.openxmlformats.org/officeDocument/2006/relationships/slide" Target="/ppt/slides/slide5.xml" Id="R1adfbb04b1bb4be8" /><Relationship Type="http://schemas.openxmlformats.org/officeDocument/2006/relationships/slide" Target="/ppt/slides/slide6.xml" Id="R74410f9faf664f38" /><Relationship Type="http://schemas.openxmlformats.org/officeDocument/2006/relationships/slide" Target="/ppt/slides/slide7.xml" Id="R468a8a50e83a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87433f4f4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6fcdc47f44ea" /><Relationship Type="http://schemas.openxmlformats.org/officeDocument/2006/relationships/theme" Target="/ppt/slideMasters/theme/theme1.xml" Id="R7e17c79a4cfb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d6fcdc47f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0e4cdfab644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76748c761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99e7f5901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68ca2d6d1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644fae535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e139cc66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9700227f1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SKORPION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SKORPION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17 309 400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18 234 925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TRULS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Gjellum vei 10F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993 286 281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SKORPION AS</a:t>
            </a:r>
          </a:p>
        </p:txBody>
      </p:sp>
    </p:spTree>
  </p:cSld>
  <p:clrMapOvr>
    <a:masterClrMapping xmlns:a="http://schemas.openxmlformats.org/drawingml/2006/main"/>
  </p:clrMapOvr>
</p:sld>
</file>