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db9255e23e4bd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cd819b11224121"/>
  </p:sldMasterIdLst>
  <p:sldIdLst>
    <p:sldId xmlns:r="http://schemas.openxmlformats.org/officeDocument/2006/relationships" id="256" r:id="Ra122f70f027f41db"/>
    <p:sldId xmlns:r="http://schemas.openxmlformats.org/officeDocument/2006/relationships" id="257" r:id="Rd64f955201214da9"/>
    <p:sldId xmlns:r="http://schemas.openxmlformats.org/officeDocument/2006/relationships" id="258" r:id="R6f0006ec48aa45b4"/>
    <p:sldId xmlns:r="http://schemas.openxmlformats.org/officeDocument/2006/relationships" id="259" r:id="R9b7b445ef8594105"/>
    <p:sldId xmlns:r="http://schemas.openxmlformats.org/officeDocument/2006/relationships" id="260" r:id="R0335cea8c4a24ba3"/>
    <p:sldId xmlns:r="http://schemas.openxmlformats.org/officeDocument/2006/relationships" id="261" r:id="R55c57373859040e5"/>
    <p:sldId xmlns:r="http://schemas.openxmlformats.org/officeDocument/2006/relationships" id="262" r:id="R652944aacf264a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cd819b11224121" /><Relationship Type="http://schemas.openxmlformats.org/officeDocument/2006/relationships/slide" Target="/ppt/slides/slide1.xml" Id="Ra122f70f027f41db" /><Relationship Type="http://schemas.openxmlformats.org/officeDocument/2006/relationships/slide" Target="/ppt/slides/slide2.xml" Id="Rd64f955201214da9" /><Relationship Type="http://schemas.openxmlformats.org/officeDocument/2006/relationships/slide" Target="/ppt/slides/slide3.xml" Id="R6f0006ec48aa45b4" /><Relationship Type="http://schemas.openxmlformats.org/officeDocument/2006/relationships/slide" Target="/ppt/slides/slide4.xml" Id="R9b7b445ef8594105" /><Relationship Type="http://schemas.openxmlformats.org/officeDocument/2006/relationships/slide" Target="/ppt/slides/slide5.xml" Id="R0335cea8c4a24ba3" /><Relationship Type="http://schemas.openxmlformats.org/officeDocument/2006/relationships/slide" Target="/ppt/slides/slide6.xml" Id="R55c57373859040e5" /><Relationship Type="http://schemas.openxmlformats.org/officeDocument/2006/relationships/slide" Target="/ppt/slides/slide7.xml" Id="R652944aacf264a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01380ed07b46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c5121a1d7941a0" /><Relationship Type="http://schemas.openxmlformats.org/officeDocument/2006/relationships/theme" Target="/ppt/slideMasters/theme/theme1.xml" Id="Ra8c45e6d4db349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c5121a1d7941a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4753b4278e48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1af58dfd6e49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aed123a60246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4bca5aa07347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aea36b7db542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23333a81624c0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0ec30308724c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DAMGÅRD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DAMGÅRD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DAMGÅRD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DAMGÅRD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DAMGÅRD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DAMGÅRD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−39 591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99 995 885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72 602 829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105 891 101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DAMGÅRD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SIGMUND ARENTZ ENGER ROUGEMONT  –  66,5 %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WAAGE ENGER  –  33,5 %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DAMGÅRD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Eufemias gate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post@damgard.no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993 294 020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DAMGÅRD AS</a:t>
            </a:r>
          </a:p>
        </p:txBody>
      </p:sp>
    </p:spTree>
  </p:cSld>
  <p:clrMapOvr>
    <a:masterClrMapping xmlns:a="http://schemas.openxmlformats.org/drawingml/2006/main"/>
  </p:clrMapOvr>
</p:sld>
</file>