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c5ece0af73c34090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8b31ec649e404f10"/>
  </p:sldMasterIdLst>
  <p:sldIdLst>
    <p:sldId xmlns:r="http://schemas.openxmlformats.org/officeDocument/2006/relationships" id="256" r:id="R931cae4800c044db"/>
    <p:sldId xmlns:r="http://schemas.openxmlformats.org/officeDocument/2006/relationships" id="257" r:id="Rf35f251a52564568"/>
    <p:sldId xmlns:r="http://schemas.openxmlformats.org/officeDocument/2006/relationships" id="258" r:id="Re67a3bb478bd463c"/>
    <p:sldId xmlns:r="http://schemas.openxmlformats.org/officeDocument/2006/relationships" id="259" r:id="R182f7fe7113c431e"/>
    <p:sldId xmlns:r="http://schemas.openxmlformats.org/officeDocument/2006/relationships" id="260" r:id="Rad813943426c4544"/>
    <p:sldId xmlns:r="http://schemas.openxmlformats.org/officeDocument/2006/relationships" id="261" r:id="R300bf67c50d940e0"/>
    <p:sldId xmlns:r="http://schemas.openxmlformats.org/officeDocument/2006/relationships" id="262" r:id="R9411fa4eb0a24ea5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b31ec649e404f10" /><Relationship Type="http://schemas.openxmlformats.org/officeDocument/2006/relationships/slide" Target="/ppt/slides/slide1.xml" Id="R931cae4800c044db" /><Relationship Type="http://schemas.openxmlformats.org/officeDocument/2006/relationships/slide" Target="/ppt/slides/slide2.xml" Id="Rf35f251a52564568" /><Relationship Type="http://schemas.openxmlformats.org/officeDocument/2006/relationships/slide" Target="/ppt/slides/slide3.xml" Id="Re67a3bb478bd463c" /><Relationship Type="http://schemas.openxmlformats.org/officeDocument/2006/relationships/slide" Target="/ppt/slides/slide4.xml" Id="R182f7fe7113c431e" /><Relationship Type="http://schemas.openxmlformats.org/officeDocument/2006/relationships/slide" Target="/ppt/slides/slide5.xml" Id="Rad813943426c4544" /><Relationship Type="http://schemas.openxmlformats.org/officeDocument/2006/relationships/slide" Target="/ppt/slides/slide6.xml" Id="R300bf67c50d940e0" /><Relationship Type="http://schemas.openxmlformats.org/officeDocument/2006/relationships/slide" Target="/ppt/slides/slide7.xml" Id="R9411fa4eb0a24ea5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2822bc8699a4e3f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470d1fbaf2c48b1" /><Relationship Type="http://schemas.openxmlformats.org/officeDocument/2006/relationships/theme" Target="/ppt/slideMasters/theme/theme1.xml" Id="R1e66c2a4b6754394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5470d1fbaf2c48b1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00fdaa7eb9049db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f1dad4436f44b92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78f152bac134ba7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10b813569634cbc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2ba3012a03b48ad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ec5d3c127424803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03451e7c658433f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LUFIN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LUFIN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LUFIN AS ble etablert [år] og holder til i Eiksmarka.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LUFIN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LUFIN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LUFIN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−14 767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−6 895 413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7 391 753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7 930 045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LUFIN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HELGE LUNDE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LUFIN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General Fleischers vei 21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1359 Eiksmarka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helge.lunde@bluezone.no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993 294 322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LUFIN AS</a:t>
            </a:r>
          </a:p>
        </p:txBody>
      </p:sp>
    </p:spTree>
  </p:cSld>
  <p:clrMapOvr>
    <a:masterClrMapping xmlns:a="http://schemas.openxmlformats.org/drawingml/2006/main"/>
  </p:clrMapOvr>
</p:sld>
</file>