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28dce815794e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53dc9e76004c73"/>
  </p:sldMasterIdLst>
  <p:sldIdLst>
    <p:sldId xmlns:r="http://schemas.openxmlformats.org/officeDocument/2006/relationships" id="256" r:id="R33fb71474fd04702"/>
    <p:sldId xmlns:r="http://schemas.openxmlformats.org/officeDocument/2006/relationships" id="257" r:id="R93db016670394a9d"/>
    <p:sldId xmlns:r="http://schemas.openxmlformats.org/officeDocument/2006/relationships" id="258" r:id="R57749056acae4fb4"/>
    <p:sldId xmlns:r="http://schemas.openxmlformats.org/officeDocument/2006/relationships" id="259" r:id="Rfc0a6f41616d4711"/>
    <p:sldId xmlns:r="http://schemas.openxmlformats.org/officeDocument/2006/relationships" id="260" r:id="R2501bc6750f94e09"/>
    <p:sldId xmlns:r="http://schemas.openxmlformats.org/officeDocument/2006/relationships" id="261" r:id="R3a17a90cbdb54b2c"/>
    <p:sldId xmlns:r="http://schemas.openxmlformats.org/officeDocument/2006/relationships" id="262" r:id="R61528f4da5e849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53dc9e76004c73" /><Relationship Type="http://schemas.openxmlformats.org/officeDocument/2006/relationships/slide" Target="/ppt/slides/slide1.xml" Id="R33fb71474fd04702" /><Relationship Type="http://schemas.openxmlformats.org/officeDocument/2006/relationships/slide" Target="/ppt/slides/slide2.xml" Id="R93db016670394a9d" /><Relationship Type="http://schemas.openxmlformats.org/officeDocument/2006/relationships/slide" Target="/ppt/slides/slide3.xml" Id="R57749056acae4fb4" /><Relationship Type="http://schemas.openxmlformats.org/officeDocument/2006/relationships/slide" Target="/ppt/slides/slide4.xml" Id="Rfc0a6f41616d4711" /><Relationship Type="http://schemas.openxmlformats.org/officeDocument/2006/relationships/slide" Target="/ppt/slides/slide5.xml" Id="R2501bc6750f94e09" /><Relationship Type="http://schemas.openxmlformats.org/officeDocument/2006/relationships/slide" Target="/ppt/slides/slide6.xml" Id="R3a17a90cbdb54b2c" /><Relationship Type="http://schemas.openxmlformats.org/officeDocument/2006/relationships/slide" Target="/ppt/slides/slide7.xml" Id="R61528f4da5e849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73bcb1bd324c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540b5df514010" /><Relationship Type="http://schemas.openxmlformats.org/officeDocument/2006/relationships/theme" Target="/ppt/slideMasters/theme/theme1.xml" Id="Rd461aea3b70042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6540b5df5140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a434370e24a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3f5141ec040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2d89e0d94e4c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9a80cdc2543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06868a2974d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84d19e36b47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2f850e2e14c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ANLEGGS- OG INDUSTRIDYKK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ANLEGGS- OG INDUSTRIDYKK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ANLEGGS- OG INDUSTRIDYKK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ANLEGGS- OG INDUSTRIDYKK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ANLEGGS- OG INDUSTRIDYKK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ANLEGGS- OG INDUSTRIDYKK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13 068 530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2 139 046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1 488 678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3 875 629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7 924 927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ANLEGGS- OG INDUSTRIDYKK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ANDREAS ERIKSEN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ANLEGGS- OG INDUSTRIDYKK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Hystadvegen 39A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5416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41 08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johanae@broadpark.no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993 298 018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ANLEGGS- OG INDUSTRIDYKK AS</a:t>
            </a:r>
          </a:p>
        </p:txBody>
      </p:sp>
    </p:spTree>
  </p:cSld>
  <p:clrMapOvr>
    <a:masterClrMapping xmlns:a="http://schemas.openxmlformats.org/drawingml/2006/main"/>
  </p:clrMapOvr>
</p:sld>
</file>