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504d360b9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533088773433a"/>
  </p:sldMasterIdLst>
  <p:sldIdLst>
    <p:sldId xmlns:r="http://schemas.openxmlformats.org/officeDocument/2006/relationships" id="256" r:id="Rc441a315d03146eb"/>
    <p:sldId xmlns:r="http://schemas.openxmlformats.org/officeDocument/2006/relationships" id="257" r:id="Rebd973d2d6254abe"/>
    <p:sldId xmlns:r="http://schemas.openxmlformats.org/officeDocument/2006/relationships" id="258" r:id="Rb4cfa341dd444c86"/>
    <p:sldId xmlns:r="http://schemas.openxmlformats.org/officeDocument/2006/relationships" id="259" r:id="R0f8b4e4e52ce4d97"/>
    <p:sldId xmlns:r="http://schemas.openxmlformats.org/officeDocument/2006/relationships" id="260" r:id="R18ad5e45a1c8423f"/>
    <p:sldId xmlns:r="http://schemas.openxmlformats.org/officeDocument/2006/relationships" id="261" r:id="Rd41b405db448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533088773433a" /><Relationship Type="http://schemas.openxmlformats.org/officeDocument/2006/relationships/slide" Target="/ppt/slides/slide1.xml" Id="Rc441a315d03146eb" /><Relationship Type="http://schemas.openxmlformats.org/officeDocument/2006/relationships/slide" Target="/ppt/slides/slide2.xml" Id="Rebd973d2d6254abe" /><Relationship Type="http://schemas.openxmlformats.org/officeDocument/2006/relationships/slide" Target="/ppt/slides/slide3.xml" Id="Rb4cfa341dd444c86" /><Relationship Type="http://schemas.openxmlformats.org/officeDocument/2006/relationships/slide" Target="/ppt/slides/slide4.xml" Id="R0f8b4e4e52ce4d97" /><Relationship Type="http://schemas.openxmlformats.org/officeDocument/2006/relationships/slide" Target="/ppt/slides/slide5.xml" Id="R18ad5e45a1c8423f" /><Relationship Type="http://schemas.openxmlformats.org/officeDocument/2006/relationships/slide" Target="/ppt/slides/slide6.xml" Id="Rd41b405db448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cce9574f5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4f451d67d4001" /><Relationship Type="http://schemas.openxmlformats.org/officeDocument/2006/relationships/theme" Target="/ppt/slideMasters/theme/theme1.xml" Id="Reaf19873eaf0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4f451d67d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8fed5e632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b2182156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520d4d90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845a18664e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ff36bbc79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2d52c941d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KJETIL SKJEIE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KJETIL SKJEIE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KJETIL SKJEIE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KJETIL SKJEIE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KJETIL SKJEIE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KJETIL SKJEIE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KJETIL SKJEIE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Bandelen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kjetil.skjeie@online.no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993 298 409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KJETIL SKJEIE</a:t>
            </a:r>
          </a:p>
        </p:txBody>
      </p:sp>
    </p:spTree>
  </p:cSld>
  <p:clrMapOvr>
    <a:masterClrMapping xmlns:a="http://schemas.openxmlformats.org/drawingml/2006/main"/>
  </p:clrMapOvr>
</p:sld>
</file>