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28f423fe1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a6b6b493c4da0"/>
  </p:sldMasterIdLst>
  <p:sldIdLst>
    <p:sldId xmlns:r="http://schemas.openxmlformats.org/officeDocument/2006/relationships" id="256" r:id="R2853b31dff144d96"/>
    <p:sldId xmlns:r="http://schemas.openxmlformats.org/officeDocument/2006/relationships" id="257" r:id="Rfd7227037b0045dd"/>
    <p:sldId xmlns:r="http://schemas.openxmlformats.org/officeDocument/2006/relationships" id="258" r:id="R76872a1a15ed4eaa"/>
    <p:sldId xmlns:r="http://schemas.openxmlformats.org/officeDocument/2006/relationships" id="259" r:id="R11a892559e794023"/>
    <p:sldId xmlns:r="http://schemas.openxmlformats.org/officeDocument/2006/relationships" id="260" r:id="R0ec0dce897f84d17"/>
    <p:sldId xmlns:r="http://schemas.openxmlformats.org/officeDocument/2006/relationships" id="261" r:id="Rec3dfe9452c7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a6b6b493c4da0" /><Relationship Type="http://schemas.openxmlformats.org/officeDocument/2006/relationships/slide" Target="/ppt/slides/slide1.xml" Id="R2853b31dff144d96" /><Relationship Type="http://schemas.openxmlformats.org/officeDocument/2006/relationships/slide" Target="/ppt/slides/slide2.xml" Id="Rfd7227037b0045dd" /><Relationship Type="http://schemas.openxmlformats.org/officeDocument/2006/relationships/slide" Target="/ppt/slides/slide3.xml" Id="R76872a1a15ed4eaa" /><Relationship Type="http://schemas.openxmlformats.org/officeDocument/2006/relationships/slide" Target="/ppt/slides/slide4.xml" Id="R11a892559e794023" /><Relationship Type="http://schemas.openxmlformats.org/officeDocument/2006/relationships/slide" Target="/ppt/slides/slide5.xml" Id="R0ec0dce897f84d17" /><Relationship Type="http://schemas.openxmlformats.org/officeDocument/2006/relationships/slide" Target="/ppt/slides/slide6.xml" Id="Rec3dfe9452c7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257495254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d9e7e100946de" /><Relationship Type="http://schemas.openxmlformats.org/officeDocument/2006/relationships/theme" Target="/ppt/slideMasters/theme/theme1.xml" Id="R11e996b1f210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7d9e7e1009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4957c8b60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ed5cebb3340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5b6273e4e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f50a38da2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c4ae42f79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340f13187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HASVOLD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Nordsinni 648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993 308 552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